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60" r:id="rId3"/>
    <p:sldId id="259" r:id="rId4"/>
    <p:sldId id="258" r:id="rId5"/>
    <p:sldId id="270" r:id="rId6"/>
    <p:sldId id="290" r:id="rId7"/>
    <p:sldId id="268" r:id="rId8"/>
    <p:sldId id="289" r:id="rId9"/>
    <p:sldId id="298" r:id="rId10"/>
    <p:sldId id="310" r:id="rId11"/>
    <p:sldId id="300" r:id="rId12"/>
    <p:sldId id="311" r:id="rId13"/>
    <p:sldId id="312" r:id="rId14"/>
    <p:sldId id="313" r:id="rId15"/>
    <p:sldId id="299" r:id="rId16"/>
    <p:sldId id="305" r:id="rId17"/>
    <p:sldId id="274" r:id="rId18"/>
    <p:sldId id="278" r:id="rId19"/>
    <p:sldId id="301" r:id="rId20"/>
    <p:sldId id="302" r:id="rId21"/>
    <p:sldId id="303" r:id="rId22"/>
    <p:sldId id="304" r:id="rId23"/>
    <p:sldId id="291" r:id="rId24"/>
    <p:sldId id="293" r:id="rId25"/>
    <p:sldId id="267" r:id="rId26"/>
    <p:sldId id="294" r:id="rId27"/>
    <p:sldId id="297" r:id="rId28"/>
    <p:sldId id="295" r:id="rId29"/>
    <p:sldId id="309" r:id="rId30"/>
    <p:sldId id="315" r:id="rId31"/>
    <p:sldId id="306" r:id="rId32"/>
    <p:sldId id="307" r:id="rId33"/>
    <p:sldId id="308" r:id="rId34"/>
    <p:sldId id="292" r:id="rId35"/>
    <p:sldId id="269" r:id="rId36"/>
    <p:sldId id="281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 snapToObjects="1" showGuides="1">
      <p:cViewPr varScale="1">
        <p:scale>
          <a:sx n="82" d="100"/>
          <a:sy n="82" d="100"/>
        </p:scale>
        <p:origin x="760" y="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1F681-A3BA-B442-8906-8C23FF0DE427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2C1FE-8D2E-D648-AFDE-48F3709A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4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CBA67-5AB8-FA4B-9303-7DF5641C0E45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304E0-1E79-0B4A-9DC2-EBC686D31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9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9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81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304E0-1E79-0B4A-9DC2-EBC686D311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1107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197056" y="2184276"/>
            <a:ext cx="2824573" cy="2997725"/>
          </a:xfrm>
          <a:custGeom>
            <a:avLst/>
            <a:gdLst>
              <a:gd name="connsiteX0" fmla="*/ 2277655 w 2824573"/>
              <a:gd name="connsiteY0" fmla="*/ 0 h 2997725"/>
              <a:gd name="connsiteX1" fmla="*/ 2824573 w 2824573"/>
              <a:gd name="connsiteY1" fmla="*/ 982910 h 2997725"/>
              <a:gd name="connsiteX2" fmla="*/ 1671602 w 2824573"/>
              <a:gd name="connsiteY2" fmla="*/ 2979915 h 2997725"/>
              <a:gd name="connsiteX3" fmla="*/ 546917 w 2824573"/>
              <a:gd name="connsiteY3" fmla="*/ 2997725 h 2997725"/>
              <a:gd name="connsiteX4" fmla="*/ 0 w 2824573"/>
              <a:gd name="connsiteY4" fmla="*/ 2014816 h 2997725"/>
              <a:gd name="connsiteX5" fmla="*/ 1152972 w 2824573"/>
              <a:gd name="connsiteY5" fmla="*/ 17810 h 299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573" h="2997725">
                <a:moveTo>
                  <a:pt x="2277655" y="0"/>
                </a:moveTo>
                <a:lnTo>
                  <a:pt x="2824573" y="982910"/>
                </a:lnTo>
                <a:lnTo>
                  <a:pt x="1671602" y="2979915"/>
                </a:lnTo>
                <a:lnTo>
                  <a:pt x="546917" y="2997725"/>
                </a:lnTo>
                <a:lnTo>
                  <a:pt x="0" y="2014816"/>
                </a:lnTo>
                <a:lnTo>
                  <a:pt x="1152972" y="1781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644690" y="2184276"/>
            <a:ext cx="2824573" cy="2997725"/>
          </a:xfrm>
          <a:custGeom>
            <a:avLst/>
            <a:gdLst>
              <a:gd name="connsiteX0" fmla="*/ 2277655 w 2824573"/>
              <a:gd name="connsiteY0" fmla="*/ 0 h 2997725"/>
              <a:gd name="connsiteX1" fmla="*/ 2824573 w 2824573"/>
              <a:gd name="connsiteY1" fmla="*/ 982910 h 2997725"/>
              <a:gd name="connsiteX2" fmla="*/ 1671602 w 2824573"/>
              <a:gd name="connsiteY2" fmla="*/ 2979915 h 2997725"/>
              <a:gd name="connsiteX3" fmla="*/ 546918 w 2824573"/>
              <a:gd name="connsiteY3" fmla="*/ 2997725 h 2997725"/>
              <a:gd name="connsiteX4" fmla="*/ 0 w 2824573"/>
              <a:gd name="connsiteY4" fmla="*/ 2014816 h 2997725"/>
              <a:gd name="connsiteX5" fmla="*/ 1152972 w 2824573"/>
              <a:gd name="connsiteY5" fmla="*/ 17810 h 299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573" h="2997725">
                <a:moveTo>
                  <a:pt x="2277655" y="0"/>
                </a:moveTo>
                <a:lnTo>
                  <a:pt x="2824573" y="982910"/>
                </a:lnTo>
                <a:lnTo>
                  <a:pt x="1671602" y="2979915"/>
                </a:lnTo>
                <a:lnTo>
                  <a:pt x="546918" y="2997725"/>
                </a:lnTo>
                <a:lnTo>
                  <a:pt x="0" y="2014816"/>
                </a:lnTo>
                <a:lnTo>
                  <a:pt x="1152972" y="1781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91643" y="2184275"/>
            <a:ext cx="2824573" cy="2997725"/>
          </a:xfrm>
          <a:custGeom>
            <a:avLst/>
            <a:gdLst>
              <a:gd name="connsiteX0" fmla="*/ 2277655 w 2824573"/>
              <a:gd name="connsiteY0" fmla="*/ 0 h 2997725"/>
              <a:gd name="connsiteX1" fmla="*/ 2824573 w 2824573"/>
              <a:gd name="connsiteY1" fmla="*/ 982910 h 2997725"/>
              <a:gd name="connsiteX2" fmla="*/ 1671601 w 2824573"/>
              <a:gd name="connsiteY2" fmla="*/ 2979915 h 2997725"/>
              <a:gd name="connsiteX3" fmla="*/ 546917 w 2824573"/>
              <a:gd name="connsiteY3" fmla="*/ 2997725 h 2997725"/>
              <a:gd name="connsiteX4" fmla="*/ 0 w 2824573"/>
              <a:gd name="connsiteY4" fmla="*/ 2014816 h 2997725"/>
              <a:gd name="connsiteX5" fmla="*/ 1152972 w 2824573"/>
              <a:gd name="connsiteY5" fmla="*/ 17810 h 299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573" h="2997725">
                <a:moveTo>
                  <a:pt x="2277655" y="0"/>
                </a:moveTo>
                <a:lnTo>
                  <a:pt x="2824573" y="982910"/>
                </a:lnTo>
                <a:lnTo>
                  <a:pt x="1671601" y="2979915"/>
                </a:lnTo>
                <a:lnTo>
                  <a:pt x="546917" y="2997725"/>
                </a:lnTo>
                <a:lnTo>
                  <a:pt x="0" y="2014816"/>
                </a:lnTo>
                <a:lnTo>
                  <a:pt x="1152972" y="1781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47299485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0" hasCustomPrompt="1"/>
          </p:nvPr>
        </p:nvSpPr>
        <p:spPr>
          <a:xfrm>
            <a:off x="506878" y="3997767"/>
            <a:ext cx="2086420" cy="2420248"/>
          </a:xfrm>
          <a:custGeom>
            <a:avLst/>
            <a:gdLst>
              <a:gd name="connsiteX0" fmla="*/ 1043210 w 2086420"/>
              <a:gd name="connsiteY0" fmla="*/ 0 h 2420248"/>
              <a:gd name="connsiteX1" fmla="*/ 2086420 w 2086420"/>
              <a:gd name="connsiteY1" fmla="*/ 624528 h 2420248"/>
              <a:gd name="connsiteX2" fmla="*/ 2086420 w 2086420"/>
              <a:gd name="connsiteY2" fmla="*/ 1795720 h 2420248"/>
              <a:gd name="connsiteX3" fmla="*/ 1043210 w 2086420"/>
              <a:gd name="connsiteY3" fmla="*/ 2420248 h 2420248"/>
              <a:gd name="connsiteX4" fmla="*/ 0 w 2086420"/>
              <a:gd name="connsiteY4" fmla="*/ 1795720 h 2420248"/>
              <a:gd name="connsiteX5" fmla="*/ 0 w 2086420"/>
              <a:gd name="connsiteY5" fmla="*/ 624528 h 2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6420" h="2420248">
                <a:moveTo>
                  <a:pt x="1043210" y="0"/>
                </a:moveTo>
                <a:lnTo>
                  <a:pt x="2086420" y="624528"/>
                </a:lnTo>
                <a:lnTo>
                  <a:pt x="2086420" y="1795720"/>
                </a:lnTo>
                <a:lnTo>
                  <a:pt x="1043210" y="2420248"/>
                </a:lnTo>
                <a:lnTo>
                  <a:pt x="0" y="1795720"/>
                </a:lnTo>
                <a:lnTo>
                  <a:pt x="0" y="62452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1" hasCustomPrompt="1"/>
          </p:nvPr>
        </p:nvSpPr>
        <p:spPr>
          <a:xfrm>
            <a:off x="3537486" y="439985"/>
            <a:ext cx="2086420" cy="2420248"/>
          </a:xfrm>
          <a:custGeom>
            <a:avLst/>
            <a:gdLst>
              <a:gd name="connsiteX0" fmla="*/ 1043210 w 2086420"/>
              <a:gd name="connsiteY0" fmla="*/ 0 h 2420248"/>
              <a:gd name="connsiteX1" fmla="*/ 2086420 w 2086420"/>
              <a:gd name="connsiteY1" fmla="*/ 624528 h 2420248"/>
              <a:gd name="connsiteX2" fmla="*/ 2086420 w 2086420"/>
              <a:gd name="connsiteY2" fmla="*/ 1795720 h 2420248"/>
              <a:gd name="connsiteX3" fmla="*/ 1043210 w 2086420"/>
              <a:gd name="connsiteY3" fmla="*/ 2420248 h 2420248"/>
              <a:gd name="connsiteX4" fmla="*/ 0 w 2086420"/>
              <a:gd name="connsiteY4" fmla="*/ 1795720 h 2420248"/>
              <a:gd name="connsiteX5" fmla="*/ 0 w 2086420"/>
              <a:gd name="connsiteY5" fmla="*/ 624528 h 2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6420" h="2420248">
                <a:moveTo>
                  <a:pt x="1043210" y="0"/>
                </a:moveTo>
                <a:lnTo>
                  <a:pt x="2086420" y="624528"/>
                </a:lnTo>
                <a:lnTo>
                  <a:pt x="2086420" y="1795720"/>
                </a:lnTo>
                <a:lnTo>
                  <a:pt x="1043210" y="2420248"/>
                </a:lnTo>
                <a:lnTo>
                  <a:pt x="0" y="1795720"/>
                </a:lnTo>
                <a:lnTo>
                  <a:pt x="0" y="62452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2" hasCustomPrompt="1"/>
          </p:nvPr>
        </p:nvSpPr>
        <p:spPr>
          <a:xfrm>
            <a:off x="6568094" y="3997767"/>
            <a:ext cx="2086420" cy="2420248"/>
          </a:xfrm>
          <a:custGeom>
            <a:avLst/>
            <a:gdLst>
              <a:gd name="connsiteX0" fmla="*/ 1043210 w 2086420"/>
              <a:gd name="connsiteY0" fmla="*/ 0 h 2420248"/>
              <a:gd name="connsiteX1" fmla="*/ 2086420 w 2086420"/>
              <a:gd name="connsiteY1" fmla="*/ 624528 h 2420248"/>
              <a:gd name="connsiteX2" fmla="*/ 2086420 w 2086420"/>
              <a:gd name="connsiteY2" fmla="*/ 1795720 h 2420248"/>
              <a:gd name="connsiteX3" fmla="*/ 1043210 w 2086420"/>
              <a:gd name="connsiteY3" fmla="*/ 2420248 h 2420248"/>
              <a:gd name="connsiteX4" fmla="*/ 0 w 2086420"/>
              <a:gd name="connsiteY4" fmla="*/ 1795720 h 2420248"/>
              <a:gd name="connsiteX5" fmla="*/ 0 w 2086420"/>
              <a:gd name="connsiteY5" fmla="*/ 624528 h 2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6420" h="2420248">
                <a:moveTo>
                  <a:pt x="1043210" y="0"/>
                </a:moveTo>
                <a:lnTo>
                  <a:pt x="2086420" y="624528"/>
                </a:lnTo>
                <a:lnTo>
                  <a:pt x="2086420" y="1795720"/>
                </a:lnTo>
                <a:lnTo>
                  <a:pt x="1043210" y="2420248"/>
                </a:lnTo>
                <a:lnTo>
                  <a:pt x="0" y="1795720"/>
                </a:lnTo>
                <a:lnTo>
                  <a:pt x="0" y="62452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3" hasCustomPrompt="1"/>
          </p:nvPr>
        </p:nvSpPr>
        <p:spPr>
          <a:xfrm>
            <a:off x="9598702" y="439985"/>
            <a:ext cx="2086420" cy="2420248"/>
          </a:xfrm>
          <a:custGeom>
            <a:avLst/>
            <a:gdLst>
              <a:gd name="connsiteX0" fmla="*/ 1043210 w 2086420"/>
              <a:gd name="connsiteY0" fmla="*/ 0 h 2420248"/>
              <a:gd name="connsiteX1" fmla="*/ 2086420 w 2086420"/>
              <a:gd name="connsiteY1" fmla="*/ 624528 h 2420248"/>
              <a:gd name="connsiteX2" fmla="*/ 2086420 w 2086420"/>
              <a:gd name="connsiteY2" fmla="*/ 1795720 h 2420248"/>
              <a:gd name="connsiteX3" fmla="*/ 1043210 w 2086420"/>
              <a:gd name="connsiteY3" fmla="*/ 2420248 h 2420248"/>
              <a:gd name="connsiteX4" fmla="*/ 0 w 2086420"/>
              <a:gd name="connsiteY4" fmla="*/ 1795720 h 2420248"/>
              <a:gd name="connsiteX5" fmla="*/ 0 w 2086420"/>
              <a:gd name="connsiteY5" fmla="*/ 624528 h 2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6420" h="2420248">
                <a:moveTo>
                  <a:pt x="1043210" y="0"/>
                </a:moveTo>
                <a:lnTo>
                  <a:pt x="2086420" y="624528"/>
                </a:lnTo>
                <a:lnTo>
                  <a:pt x="2086420" y="1795720"/>
                </a:lnTo>
                <a:lnTo>
                  <a:pt x="1043210" y="2420248"/>
                </a:lnTo>
                <a:lnTo>
                  <a:pt x="0" y="1795720"/>
                </a:lnTo>
                <a:lnTo>
                  <a:pt x="0" y="62452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37985271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28597" y="1562223"/>
            <a:ext cx="3518006" cy="3733554"/>
          </a:xfrm>
          <a:custGeom>
            <a:avLst/>
            <a:gdLst>
              <a:gd name="connsiteX0" fmla="*/ 2836820 w 3518006"/>
              <a:gd name="connsiteY0" fmla="*/ 0 h 3733554"/>
              <a:gd name="connsiteX1" fmla="*/ 3518006 w 3518006"/>
              <a:gd name="connsiteY1" fmla="*/ 1224178 h 3733554"/>
              <a:gd name="connsiteX2" fmla="*/ 2081981 w 3518006"/>
              <a:gd name="connsiteY2" fmla="*/ 3711372 h 3733554"/>
              <a:gd name="connsiteX3" fmla="*/ 681185 w 3518006"/>
              <a:gd name="connsiteY3" fmla="*/ 3733554 h 3733554"/>
              <a:gd name="connsiteX4" fmla="*/ 0 w 3518006"/>
              <a:gd name="connsiteY4" fmla="*/ 2509378 h 3733554"/>
              <a:gd name="connsiteX5" fmla="*/ 1436027 w 3518006"/>
              <a:gd name="connsiteY5" fmla="*/ 22182 h 37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8006" h="3733554">
                <a:moveTo>
                  <a:pt x="2836820" y="0"/>
                </a:moveTo>
                <a:lnTo>
                  <a:pt x="3518006" y="1224178"/>
                </a:lnTo>
                <a:lnTo>
                  <a:pt x="2081981" y="3711372"/>
                </a:lnTo>
                <a:lnTo>
                  <a:pt x="681185" y="3733554"/>
                </a:lnTo>
                <a:lnTo>
                  <a:pt x="0" y="2509378"/>
                </a:lnTo>
                <a:lnTo>
                  <a:pt x="1436027" y="2218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127623011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629472" y="1562224"/>
            <a:ext cx="3518006" cy="3733554"/>
          </a:xfrm>
          <a:custGeom>
            <a:avLst/>
            <a:gdLst>
              <a:gd name="connsiteX0" fmla="*/ 2836820 w 3518006"/>
              <a:gd name="connsiteY0" fmla="*/ 0 h 3733554"/>
              <a:gd name="connsiteX1" fmla="*/ 3518006 w 3518006"/>
              <a:gd name="connsiteY1" fmla="*/ 1224178 h 3733554"/>
              <a:gd name="connsiteX2" fmla="*/ 2081980 w 3518006"/>
              <a:gd name="connsiteY2" fmla="*/ 3711372 h 3733554"/>
              <a:gd name="connsiteX3" fmla="*/ 681185 w 3518006"/>
              <a:gd name="connsiteY3" fmla="*/ 3733554 h 3733554"/>
              <a:gd name="connsiteX4" fmla="*/ 0 w 3518006"/>
              <a:gd name="connsiteY4" fmla="*/ 2509378 h 3733554"/>
              <a:gd name="connsiteX5" fmla="*/ 1436027 w 3518006"/>
              <a:gd name="connsiteY5" fmla="*/ 22182 h 37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8006" h="3733554">
                <a:moveTo>
                  <a:pt x="2836820" y="0"/>
                </a:moveTo>
                <a:lnTo>
                  <a:pt x="3518006" y="1224178"/>
                </a:lnTo>
                <a:lnTo>
                  <a:pt x="2081980" y="3711372"/>
                </a:lnTo>
                <a:lnTo>
                  <a:pt x="681185" y="3733554"/>
                </a:lnTo>
                <a:lnTo>
                  <a:pt x="0" y="2509378"/>
                </a:lnTo>
                <a:lnTo>
                  <a:pt x="1436027" y="2218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06640219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0" hasCustomPrompt="1"/>
          </p:nvPr>
        </p:nvSpPr>
        <p:spPr>
          <a:xfrm>
            <a:off x="4637691" y="2451254"/>
            <a:ext cx="2916618" cy="3383282"/>
          </a:xfrm>
          <a:custGeom>
            <a:avLst/>
            <a:gdLst>
              <a:gd name="connsiteX0" fmla="*/ 1458309 w 2916618"/>
              <a:gd name="connsiteY0" fmla="*/ 0 h 3383282"/>
              <a:gd name="connsiteX1" fmla="*/ 2916618 w 2916618"/>
              <a:gd name="connsiteY1" fmla="*/ 873032 h 3383282"/>
              <a:gd name="connsiteX2" fmla="*/ 2916618 w 2916618"/>
              <a:gd name="connsiteY2" fmla="*/ 2510250 h 3383282"/>
              <a:gd name="connsiteX3" fmla="*/ 1458309 w 2916618"/>
              <a:gd name="connsiteY3" fmla="*/ 3383282 h 3383282"/>
              <a:gd name="connsiteX4" fmla="*/ 0 w 2916618"/>
              <a:gd name="connsiteY4" fmla="*/ 2510250 h 3383282"/>
              <a:gd name="connsiteX5" fmla="*/ 0 w 2916618"/>
              <a:gd name="connsiteY5" fmla="*/ 873032 h 338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6618" h="3383282">
                <a:moveTo>
                  <a:pt x="1458309" y="0"/>
                </a:moveTo>
                <a:lnTo>
                  <a:pt x="2916618" y="873032"/>
                </a:lnTo>
                <a:lnTo>
                  <a:pt x="2916618" y="2510250"/>
                </a:lnTo>
                <a:lnTo>
                  <a:pt x="1458309" y="3383282"/>
                </a:lnTo>
                <a:lnTo>
                  <a:pt x="0" y="2510250"/>
                </a:lnTo>
                <a:lnTo>
                  <a:pt x="0" y="87303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13037907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0" hasCustomPrompt="1"/>
          </p:nvPr>
        </p:nvSpPr>
        <p:spPr>
          <a:xfrm>
            <a:off x="5388429" y="4786388"/>
            <a:ext cx="1415142" cy="1641564"/>
          </a:xfrm>
          <a:custGeom>
            <a:avLst/>
            <a:gdLst>
              <a:gd name="connsiteX0" fmla="*/ 707571 w 1415142"/>
              <a:gd name="connsiteY0" fmla="*/ 0 h 1641564"/>
              <a:gd name="connsiteX1" fmla="*/ 1415142 w 1415142"/>
              <a:gd name="connsiteY1" fmla="*/ 423594 h 1641564"/>
              <a:gd name="connsiteX2" fmla="*/ 1415142 w 1415142"/>
              <a:gd name="connsiteY2" fmla="*/ 1217970 h 1641564"/>
              <a:gd name="connsiteX3" fmla="*/ 707571 w 1415142"/>
              <a:gd name="connsiteY3" fmla="*/ 1641564 h 1641564"/>
              <a:gd name="connsiteX4" fmla="*/ 0 w 1415142"/>
              <a:gd name="connsiteY4" fmla="*/ 1217970 h 1641564"/>
              <a:gd name="connsiteX5" fmla="*/ 0 w 1415142"/>
              <a:gd name="connsiteY5" fmla="*/ 423594 h 164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5142" h="1641564">
                <a:moveTo>
                  <a:pt x="707571" y="0"/>
                </a:moveTo>
                <a:lnTo>
                  <a:pt x="1415142" y="423594"/>
                </a:lnTo>
                <a:lnTo>
                  <a:pt x="1415142" y="1217970"/>
                </a:lnTo>
                <a:lnTo>
                  <a:pt x="707571" y="1641564"/>
                </a:lnTo>
                <a:lnTo>
                  <a:pt x="0" y="1217970"/>
                </a:lnTo>
                <a:lnTo>
                  <a:pt x="0" y="42359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144501060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0" hasCustomPrompt="1"/>
          </p:nvPr>
        </p:nvSpPr>
        <p:spPr>
          <a:xfrm>
            <a:off x="7073457" y="2846242"/>
            <a:ext cx="3768415" cy="2424925"/>
          </a:xfrm>
          <a:custGeom>
            <a:avLst/>
            <a:gdLst>
              <a:gd name="connsiteX0" fmla="*/ 0 w 3768415"/>
              <a:gd name="connsiteY0" fmla="*/ 0 h 2424925"/>
              <a:gd name="connsiteX1" fmla="*/ 3768415 w 3768415"/>
              <a:gd name="connsiteY1" fmla="*/ 0 h 2424925"/>
              <a:gd name="connsiteX2" fmla="*/ 3768415 w 3768415"/>
              <a:gd name="connsiteY2" fmla="*/ 2424925 h 2424925"/>
              <a:gd name="connsiteX3" fmla="*/ 0 w 3768415"/>
              <a:gd name="connsiteY3" fmla="*/ 2424925 h 242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8415" h="2424925">
                <a:moveTo>
                  <a:pt x="0" y="0"/>
                </a:moveTo>
                <a:lnTo>
                  <a:pt x="3768415" y="0"/>
                </a:lnTo>
                <a:lnTo>
                  <a:pt x="3768415" y="2424925"/>
                </a:lnTo>
                <a:lnTo>
                  <a:pt x="0" y="24249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14402917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0" hasCustomPrompt="1"/>
          </p:nvPr>
        </p:nvSpPr>
        <p:spPr>
          <a:xfrm>
            <a:off x="5273775" y="2568828"/>
            <a:ext cx="1643679" cy="3582756"/>
          </a:xfrm>
          <a:custGeom>
            <a:avLst/>
            <a:gdLst>
              <a:gd name="connsiteX0" fmla="*/ 325290 w 1643679"/>
              <a:gd name="connsiteY0" fmla="*/ 2 h 3582756"/>
              <a:gd name="connsiteX1" fmla="*/ 325948 w 1643679"/>
              <a:gd name="connsiteY1" fmla="*/ 660 h 3582756"/>
              <a:gd name="connsiteX2" fmla="*/ 327437 w 1643679"/>
              <a:gd name="connsiteY2" fmla="*/ 359 h 3582756"/>
              <a:gd name="connsiteX3" fmla="*/ 354519 w 1643679"/>
              <a:gd name="connsiteY3" fmla="*/ 11577 h 3582756"/>
              <a:gd name="connsiteX4" fmla="*/ 359401 w 1643679"/>
              <a:gd name="connsiteY4" fmla="*/ 23363 h 3582756"/>
              <a:gd name="connsiteX5" fmla="*/ 357660 w 1643679"/>
              <a:gd name="connsiteY5" fmla="*/ 31990 h 3582756"/>
              <a:gd name="connsiteX6" fmla="*/ 365774 w 1643679"/>
              <a:gd name="connsiteY6" fmla="*/ 72176 h 3582756"/>
              <a:gd name="connsiteX7" fmla="*/ 460904 w 1643679"/>
              <a:gd name="connsiteY7" fmla="*/ 135232 h 3582756"/>
              <a:gd name="connsiteX8" fmla="*/ 1182934 w 1643679"/>
              <a:gd name="connsiteY8" fmla="*/ 135234 h 3582756"/>
              <a:gd name="connsiteX9" fmla="*/ 1286177 w 1643679"/>
              <a:gd name="connsiteY9" fmla="*/ 31990 h 3582756"/>
              <a:gd name="connsiteX10" fmla="*/ 1286178 w 1643679"/>
              <a:gd name="connsiteY10" fmla="*/ 31990 h 3582756"/>
              <a:gd name="connsiteX11" fmla="*/ 1284384 w 1643679"/>
              <a:gd name="connsiteY11" fmla="*/ 23104 h 3582756"/>
              <a:gd name="connsiteX12" fmla="*/ 1289158 w 1643679"/>
              <a:gd name="connsiteY12" fmla="*/ 11577 h 3582756"/>
              <a:gd name="connsiteX13" fmla="*/ 1316241 w 1643679"/>
              <a:gd name="connsiteY13" fmla="*/ 359 h 3582756"/>
              <a:gd name="connsiteX14" fmla="*/ 1317730 w 1643679"/>
              <a:gd name="connsiteY14" fmla="*/ 660 h 3582756"/>
              <a:gd name="connsiteX15" fmla="*/ 1318390 w 1643679"/>
              <a:gd name="connsiteY15" fmla="*/ 2 h 3582756"/>
              <a:gd name="connsiteX16" fmla="*/ 1279720 w 1643679"/>
              <a:gd name="connsiteY16" fmla="*/ 2 h 3582756"/>
              <a:gd name="connsiteX17" fmla="*/ 1277582 w 1643679"/>
              <a:gd name="connsiteY17" fmla="*/ 2 h 3582756"/>
              <a:gd name="connsiteX18" fmla="*/ 366096 w 1643679"/>
              <a:gd name="connsiteY18" fmla="*/ 2 h 3582756"/>
              <a:gd name="connsiteX19" fmla="*/ 364119 w 1643679"/>
              <a:gd name="connsiteY19" fmla="*/ 2 h 3582756"/>
              <a:gd name="connsiteX20" fmla="*/ 167590 w 1643679"/>
              <a:gd name="connsiteY20" fmla="*/ 0 h 3582756"/>
              <a:gd name="connsiteX21" fmla="*/ 1476089 w 1643679"/>
              <a:gd name="connsiteY21" fmla="*/ 0 h 3582756"/>
              <a:gd name="connsiteX22" fmla="*/ 1643679 w 1643679"/>
              <a:gd name="connsiteY22" fmla="*/ 167590 h 3582756"/>
              <a:gd name="connsiteX23" fmla="*/ 1643679 w 1643679"/>
              <a:gd name="connsiteY23" fmla="*/ 3415167 h 3582756"/>
              <a:gd name="connsiteX24" fmla="*/ 1476089 w 1643679"/>
              <a:gd name="connsiteY24" fmla="*/ 3582756 h 3582756"/>
              <a:gd name="connsiteX25" fmla="*/ 167590 w 1643679"/>
              <a:gd name="connsiteY25" fmla="*/ 3582756 h 3582756"/>
              <a:gd name="connsiteX26" fmla="*/ 0 w 1643679"/>
              <a:gd name="connsiteY26" fmla="*/ 3415167 h 3582756"/>
              <a:gd name="connsiteX27" fmla="*/ 0 w 1643679"/>
              <a:gd name="connsiteY27" fmla="*/ 167590 h 3582756"/>
              <a:gd name="connsiteX28" fmla="*/ 167590 w 1643679"/>
              <a:gd name="connsiteY28" fmla="*/ 0 h 35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43679" h="3582756">
                <a:moveTo>
                  <a:pt x="325290" y="2"/>
                </a:moveTo>
                <a:lnTo>
                  <a:pt x="325948" y="660"/>
                </a:lnTo>
                <a:lnTo>
                  <a:pt x="327437" y="359"/>
                </a:lnTo>
                <a:cubicBezTo>
                  <a:pt x="338014" y="359"/>
                  <a:pt x="347588" y="4646"/>
                  <a:pt x="354519" y="11577"/>
                </a:cubicBezTo>
                <a:lnTo>
                  <a:pt x="359401" y="23363"/>
                </a:lnTo>
                <a:lnTo>
                  <a:pt x="357660" y="31990"/>
                </a:lnTo>
                <a:lnTo>
                  <a:pt x="365774" y="72176"/>
                </a:lnTo>
                <a:cubicBezTo>
                  <a:pt x="381448" y="109232"/>
                  <a:pt x="418140" y="135232"/>
                  <a:pt x="460904" y="135232"/>
                </a:cubicBezTo>
                <a:lnTo>
                  <a:pt x="1182934" y="135234"/>
                </a:lnTo>
                <a:cubicBezTo>
                  <a:pt x="1239953" y="135234"/>
                  <a:pt x="1286177" y="89009"/>
                  <a:pt x="1286177" y="31990"/>
                </a:cubicBezTo>
                <a:lnTo>
                  <a:pt x="1286178" y="31990"/>
                </a:lnTo>
                <a:lnTo>
                  <a:pt x="1284384" y="23104"/>
                </a:lnTo>
                <a:lnTo>
                  <a:pt x="1289158" y="11577"/>
                </a:lnTo>
                <a:cubicBezTo>
                  <a:pt x="1296091" y="4646"/>
                  <a:pt x="1305665" y="359"/>
                  <a:pt x="1316241" y="359"/>
                </a:cubicBezTo>
                <a:lnTo>
                  <a:pt x="1317730" y="660"/>
                </a:lnTo>
                <a:lnTo>
                  <a:pt x="1318390" y="2"/>
                </a:lnTo>
                <a:lnTo>
                  <a:pt x="1279720" y="2"/>
                </a:lnTo>
                <a:lnTo>
                  <a:pt x="1277582" y="2"/>
                </a:lnTo>
                <a:lnTo>
                  <a:pt x="366096" y="2"/>
                </a:lnTo>
                <a:lnTo>
                  <a:pt x="364119" y="2"/>
                </a:lnTo>
                <a:close/>
                <a:moveTo>
                  <a:pt x="167590" y="0"/>
                </a:moveTo>
                <a:lnTo>
                  <a:pt x="1476089" y="0"/>
                </a:lnTo>
                <a:cubicBezTo>
                  <a:pt x="1568646" y="0"/>
                  <a:pt x="1643679" y="75033"/>
                  <a:pt x="1643679" y="167590"/>
                </a:cubicBezTo>
                <a:lnTo>
                  <a:pt x="1643679" y="3415167"/>
                </a:lnTo>
                <a:cubicBezTo>
                  <a:pt x="1643679" y="3507723"/>
                  <a:pt x="1568646" y="3582756"/>
                  <a:pt x="1476089" y="3582756"/>
                </a:cubicBezTo>
                <a:lnTo>
                  <a:pt x="167590" y="3582756"/>
                </a:lnTo>
                <a:cubicBezTo>
                  <a:pt x="75033" y="3582756"/>
                  <a:pt x="0" y="3507723"/>
                  <a:pt x="0" y="3415167"/>
                </a:cubicBezTo>
                <a:lnTo>
                  <a:pt x="0" y="167590"/>
                </a:lnTo>
                <a:cubicBezTo>
                  <a:pt x="0" y="75033"/>
                  <a:pt x="75033" y="0"/>
                  <a:pt x="1675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5444521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4139856" y="-609412"/>
            <a:ext cx="1824495" cy="2116414"/>
          </a:xfrm>
          <a:custGeom>
            <a:avLst/>
            <a:gdLst>
              <a:gd name="connsiteX0" fmla="*/ 912247 w 1824495"/>
              <a:gd name="connsiteY0" fmla="*/ 0 h 2116414"/>
              <a:gd name="connsiteX1" fmla="*/ 1824495 w 1824495"/>
              <a:gd name="connsiteY1" fmla="*/ 546126 h 2116414"/>
              <a:gd name="connsiteX2" fmla="*/ 1824495 w 1824495"/>
              <a:gd name="connsiteY2" fmla="*/ 1570288 h 2116414"/>
              <a:gd name="connsiteX3" fmla="*/ 912247 w 1824495"/>
              <a:gd name="connsiteY3" fmla="*/ 2116414 h 2116414"/>
              <a:gd name="connsiteX4" fmla="*/ 0 w 1824495"/>
              <a:gd name="connsiteY4" fmla="*/ 1570288 h 2116414"/>
              <a:gd name="connsiteX5" fmla="*/ 0 w 1824495"/>
              <a:gd name="connsiteY5" fmla="*/ 546126 h 211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495" h="2116414">
                <a:moveTo>
                  <a:pt x="912247" y="0"/>
                </a:moveTo>
                <a:lnTo>
                  <a:pt x="1824495" y="546126"/>
                </a:lnTo>
                <a:lnTo>
                  <a:pt x="1824495" y="1570288"/>
                </a:lnTo>
                <a:lnTo>
                  <a:pt x="912247" y="2116414"/>
                </a:lnTo>
                <a:lnTo>
                  <a:pt x="0" y="1570288"/>
                </a:lnTo>
                <a:lnTo>
                  <a:pt x="0" y="54612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 hasCustomPrompt="1"/>
          </p:nvPr>
        </p:nvSpPr>
        <p:spPr>
          <a:xfrm>
            <a:off x="6227650" y="-609412"/>
            <a:ext cx="1824495" cy="2116414"/>
          </a:xfrm>
          <a:custGeom>
            <a:avLst/>
            <a:gdLst>
              <a:gd name="connsiteX0" fmla="*/ 912247 w 1824495"/>
              <a:gd name="connsiteY0" fmla="*/ 0 h 2116414"/>
              <a:gd name="connsiteX1" fmla="*/ 1824495 w 1824495"/>
              <a:gd name="connsiteY1" fmla="*/ 546126 h 2116414"/>
              <a:gd name="connsiteX2" fmla="*/ 1824495 w 1824495"/>
              <a:gd name="connsiteY2" fmla="*/ 1570288 h 2116414"/>
              <a:gd name="connsiteX3" fmla="*/ 912247 w 1824495"/>
              <a:gd name="connsiteY3" fmla="*/ 2116414 h 2116414"/>
              <a:gd name="connsiteX4" fmla="*/ 0 w 1824495"/>
              <a:gd name="connsiteY4" fmla="*/ 1570288 h 2116414"/>
              <a:gd name="connsiteX5" fmla="*/ 0 w 1824495"/>
              <a:gd name="connsiteY5" fmla="*/ 546126 h 211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495" h="2116414">
                <a:moveTo>
                  <a:pt x="912247" y="0"/>
                </a:moveTo>
                <a:lnTo>
                  <a:pt x="1824495" y="546126"/>
                </a:lnTo>
                <a:lnTo>
                  <a:pt x="1824495" y="1570288"/>
                </a:lnTo>
                <a:lnTo>
                  <a:pt x="912247" y="2116414"/>
                </a:lnTo>
                <a:lnTo>
                  <a:pt x="0" y="1570288"/>
                </a:lnTo>
                <a:lnTo>
                  <a:pt x="0" y="54612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 hasCustomPrompt="1"/>
          </p:nvPr>
        </p:nvSpPr>
        <p:spPr>
          <a:xfrm>
            <a:off x="5183753" y="1170484"/>
            <a:ext cx="1824495" cy="2116414"/>
          </a:xfrm>
          <a:custGeom>
            <a:avLst/>
            <a:gdLst>
              <a:gd name="connsiteX0" fmla="*/ 912247 w 1824495"/>
              <a:gd name="connsiteY0" fmla="*/ 0 h 2116414"/>
              <a:gd name="connsiteX1" fmla="*/ 1824495 w 1824495"/>
              <a:gd name="connsiteY1" fmla="*/ 546126 h 2116414"/>
              <a:gd name="connsiteX2" fmla="*/ 1824495 w 1824495"/>
              <a:gd name="connsiteY2" fmla="*/ 1570288 h 2116414"/>
              <a:gd name="connsiteX3" fmla="*/ 912247 w 1824495"/>
              <a:gd name="connsiteY3" fmla="*/ 2116414 h 2116414"/>
              <a:gd name="connsiteX4" fmla="*/ 0 w 1824495"/>
              <a:gd name="connsiteY4" fmla="*/ 1570288 h 2116414"/>
              <a:gd name="connsiteX5" fmla="*/ 0 w 1824495"/>
              <a:gd name="connsiteY5" fmla="*/ 546126 h 211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495" h="2116414">
                <a:moveTo>
                  <a:pt x="912247" y="0"/>
                </a:moveTo>
                <a:lnTo>
                  <a:pt x="1824495" y="546126"/>
                </a:lnTo>
                <a:lnTo>
                  <a:pt x="1824495" y="1570288"/>
                </a:lnTo>
                <a:lnTo>
                  <a:pt x="912247" y="2116414"/>
                </a:lnTo>
                <a:lnTo>
                  <a:pt x="0" y="1570288"/>
                </a:lnTo>
                <a:lnTo>
                  <a:pt x="0" y="54612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6725443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3580605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68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0" hasCustomPrompt="1"/>
          </p:nvPr>
        </p:nvSpPr>
        <p:spPr>
          <a:xfrm>
            <a:off x="6208837" y="-953946"/>
            <a:ext cx="5694126" cy="6614574"/>
          </a:xfrm>
          <a:custGeom>
            <a:avLst/>
            <a:gdLst>
              <a:gd name="connsiteX0" fmla="*/ 4756526 w 5694126"/>
              <a:gd name="connsiteY0" fmla="*/ 0 h 6614574"/>
              <a:gd name="connsiteX1" fmla="*/ 5694126 w 5694126"/>
              <a:gd name="connsiteY1" fmla="*/ 1685040 h 6614574"/>
              <a:gd name="connsiteX2" fmla="*/ 2865687 w 5694126"/>
              <a:gd name="connsiteY2" fmla="*/ 6584041 h 6614574"/>
              <a:gd name="connsiteX3" fmla="*/ 937600 w 5694126"/>
              <a:gd name="connsiteY3" fmla="*/ 6614574 h 6614574"/>
              <a:gd name="connsiteX4" fmla="*/ 0 w 5694126"/>
              <a:gd name="connsiteY4" fmla="*/ 4929535 h 6614574"/>
              <a:gd name="connsiteX5" fmla="*/ 2828439 w 5694126"/>
              <a:gd name="connsiteY5" fmla="*/ 30535 h 661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4126" h="6614574">
                <a:moveTo>
                  <a:pt x="4756526" y="0"/>
                </a:moveTo>
                <a:lnTo>
                  <a:pt x="5694126" y="1685040"/>
                </a:lnTo>
                <a:lnTo>
                  <a:pt x="2865687" y="6584041"/>
                </a:lnTo>
                <a:lnTo>
                  <a:pt x="937600" y="6614574"/>
                </a:lnTo>
                <a:lnTo>
                  <a:pt x="0" y="4929535"/>
                </a:lnTo>
                <a:lnTo>
                  <a:pt x="2828439" y="3053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7201797" y="3601677"/>
            <a:ext cx="3708209" cy="4164586"/>
          </a:xfrm>
          <a:custGeom>
            <a:avLst/>
            <a:gdLst>
              <a:gd name="connsiteX0" fmla="*/ 3056316 w 3708209"/>
              <a:gd name="connsiteY0" fmla="*/ 0 h 4164586"/>
              <a:gd name="connsiteX1" fmla="*/ 3708209 w 3708209"/>
              <a:gd name="connsiteY1" fmla="*/ 1171570 h 4164586"/>
              <a:gd name="connsiteX2" fmla="*/ 1992447 w 3708209"/>
              <a:gd name="connsiteY2" fmla="*/ 4143357 h 4164586"/>
              <a:gd name="connsiteX3" fmla="*/ 651892 w 3708209"/>
              <a:gd name="connsiteY3" fmla="*/ 4164586 h 4164586"/>
              <a:gd name="connsiteX4" fmla="*/ 0 w 3708209"/>
              <a:gd name="connsiteY4" fmla="*/ 2993017 h 4164586"/>
              <a:gd name="connsiteX5" fmla="*/ 1715761 w 3708209"/>
              <a:gd name="connsiteY5" fmla="*/ 21230 h 416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8209" h="4164586">
                <a:moveTo>
                  <a:pt x="3056316" y="0"/>
                </a:moveTo>
                <a:lnTo>
                  <a:pt x="3708209" y="1171570"/>
                </a:lnTo>
                <a:lnTo>
                  <a:pt x="1992447" y="4143357"/>
                </a:lnTo>
                <a:lnTo>
                  <a:pt x="651892" y="4164586"/>
                </a:lnTo>
                <a:lnTo>
                  <a:pt x="0" y="2993017"/>
                </a:lnTo>
                <a:lnTo>
                  <a:pt x="1715761" y="2123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7975080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</p:grpSpPr>
        <p:sp>
          <p:nvSpPr>
            <p:cNvPr id="7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15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24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6" name="Hexagon 2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0" hasCustomPrompt="1"/>
          </p:nvPr>
        </p:nvSpPr>
        <p:spPr>
          <a:xfrm>
            <a:off x="998867" y="2656272"/>
            <a:ext cx="2599299" cy="3015189"/>
          </a:xfrm>
          <a:custGeom>
            <a:avLst/>
            <a:gdLst>
              <a:gd name="connsiteX0" fmla="*/ 1299649 w 2599299"/>
              <a:gd name="connsiteY0" fmla="*/ 0 h 3015189"/>
              <a:gd name="connsiteX1" fmla="*/ 2599299 w 2599299"/>
              <a:gd name="connsiteY1" fmla="*/ 778049 h 3015189"/>
              <a:gd name="connsiteX2" fmla="*/ 2599299 w 2599299"/>
              <a:gd name="connsiteY2" fmla="*/ 2237140 h 3015189"/>
              <a:gd name="connsiteX3" fmla="*/ 1299649 w 2599299"/>
              <a:gd name="connsiteY3" fmla="*/ 3015189 h 3015189"/>
              <a:gd name="connsiteX4" fmla="*/ 0 w 2599299"/>
              <a:gd name="connsiteY4" fmla="*/ 2237140 h 3015189"/>
              <a:gd name="connsiteX5" fmla="*/ 0 w 2599299"/>
              <a:gd name="connsiteY5" fmla="*/ 778049 h 301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9299" h="3015189">
                <a:moveTo>
                  <a:pt x="1299649" y="0"/>
                </a:moveTo>
                <a:lnTo>
                  <a:pt x="2599299" y="778049"/>
                </a:lnTo>
                <a:lnTo>
                  <a:pt x="2599299" y="2237140"/>
                </a:lnTo>
                <a:lnTo>
                  <a:pt x="1299649" y="3015189"/>
                </a:lnTo>
                <a:lnTo>
                  <a:pt x="0" y="2237140"/>
                </a:lnTo>
                <a:lnTo>
                  <a:pt x="0" y="7780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4590907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0" hasCustomPrompt="1"/>
          </p:nvPr>
        </p:nvSpPr>
        <p:spPr>
          <a:xfrm>
            <a:off x="8820652" y="1803162"/>
            <a:ext cx="3088318" cy="2982866"/>
          </a:xfrm>
          <a:custGeom>
            <a:avLst/>
            <a:gdLst>
              <a:gd name="connsiteX0" fmla="*/ 1032532 w 3088318"/>
              <a:gd name="connsiteY0" fmla="*/ 0 h 2982866"/>
              <a:gd name="connsiteX1" fmla="*/ 1544161 w 3088318"/>
              <a:gd name="connsiteY1" fmla="*/ 306291 h 2982866"/>
              <a:gd name="connsiteX2" fmla="*/ 2055789 w 3088318"/>
              <a:gd name="connsiteY2" fmla="*/ 0 h 2982866"/>
              <a:gd name="connsiteX3" fmla="*/ 2576691 w 3088318"/>
              <a:gd name="connsiteY3" fmla="*/ 311843 h 2982866"/>
              <a:gd name="connsiteX4" fmla="*/ 2576691 w 3088318"/>
              <a:gd name="connsiteY4" fmla="*/ 887297 h 2982866"/>
              <a:gd name="connsiteX5" fmla="*/ 3088318 w 3088318"/>
              <a:gd name="connsiteY5" fmla="*/ 1193587 h 2982866"/>
              <a:gd name="connsiteX6" fmla="*/ 3088318 w 3088318"/>
              <a:gd name="connsiteY6" fmla="*/ 1778393 h 2982866"/>
              <a:gd name="connsiteX7" fmla="*/ 2575410 w 3088318"/>
              <a:gd name="connsiteY7" fmla="*/ 2085450 h 2982866"/>
              <a:gd name="connsiteX8" fmla="*/ 2576691 w 3088318"/>
              <a:gd name="connsiteY8" fmla="*/ 2086217 h 2982866"/>
              <a:gd name="connsiteX9" fmla="*/ 2576691 w 3088318"/>
              <a:gd name="connsiteY9" fmla="*/ 2671023 h 2982866"/>
              <a:gd name="connsiteX10" fmla="*/ 2055789 w 3088318"/>
              <a:gd name="connsiteY10" fmla="*/ 2982866 h 2982866"/>
              <a:gd name="connsiteX11" fmla="*/ 1544161 w 3088318"/>
              <a:gd name="connsiteY11" fmla="*/ 2676575 h 2982866"/>
              <a:gd name="connsiteX12" fmla="*/ 1032532 w 3088318"/>
              <a:gd name="connsiteY12" fmla="*/ 2982866 h 2982866"/>
              <a:gd name="connsiteX13" fmla="*/ 511630 w 3088318"/>
              <a:gd name="connsiteY13" fmla="*/ 2671023 h 2982866"/>
              <a:gd name="connsiteX14" fmla="*/ 511630 w 3088318"/>
              <a:gd name="connsiteY14" fmla="*/ 2086217 h 2982866"/>
              <a:gd name="connsiteX15" fmla="*/ 512909 w 3088318"/>
              <a:gd name="connsiteY15" fmla="*/ 2085451 h 2982866"/>
              <a:gd name="connsiteX16" fmla="*/ 0 w 3088318"/>
              <a:gd name="connsiteY16" fmla="*/ 1778393 h 2982866"/>
              <a:gd name="connsiteX17" fmla="*/ 0 w 3088318"/>
              <a:gd name="connsiteY17" fmla="*/ 1193587 h 2982866"/>
              <a:gd name="connsiteX18" fmla="*/ 511630 w 3088318"/>
              <a:gd name="connsiteY18" fmla="*/ 887295 h 2982866"/>
              <a:gd name="connsiteX19" fmla="*/ 511630 w 3088318"/>
              <a:gd name="connsiteY19" fmla="*/ 311843 h 298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8318" h="2982866">
                <a:moveTo>
                  <a:pt x="1032532" y="0"/>
                </a:moveTo>
                <a:lnTo>
                  <a:pt x="1544161" y="306291"/>
                </a:lnTo>
                <a:lnTo>
                  <a:pt x="2055789" y="0"/>
                </a:lnTo>
                <a:lnTo>
                  <a:pt x="2576691" y="311843"/>
                </a:lnTo>
                <a:lnTo>
                  <a:pt x="2576691" y="887297"/>
                </a:lnTo>
                <a:lnTo>
                  <a:pt x="3088318" y="1193587"/>
                </a:lnTo>
                <a:lnTo>
                  <a:pt x="3088318" y="1778393"/>
                </a:lnTo>
                <a:lnTo>
                  <a:pt x="2575410" y="2085450"/>
                </a:lnTo>
                <a:lnTo>
                  <a:pt x="2576691" y="2086217"/>
                </a:lnTo>
                <a:lnTo>
                  <a:pt x="2576691" y="2671023"/>
                </a:lnTo>
                <a:lnTo>
                  <a:pt x="2055789" y="2982866"/>
                </a:lnTo>
                <a:lnTo>
                  <a:pt x="1544161" y="2676575"/>
                </a:lnTo>
                <a:lnTo>
                  <a:pt x="1032532" y="2982866"/>
                </a:lnTo>
                <a:lnTo>
                  <a:pt x="511630" y="2671023"/>
                </a:lnTo>
                <a:lnTo>
                  <a:pt x="511630" y="2086217"/>
                </a:lnTo>
                <a:lnTo>
                  <a:pt x="512909" y="2085451"/>
                </a:lnTo>
                <a:lnTo>
                  <a:pt x="0" y="1778393"/>
                </a:lnTo>
                <a:lnTo>
                  <a:pt x="0" y="1193587"/>
                </a:lnTo>
                <a:lnTo>
                  <a:pt x="511630" y="887295"/>
                </a:lnTo>
                <a:lnTo>
                  <a:pt x="511630" y="31184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42" name="Hexagon 41"/>
          <p:cNvSpPr/>
          <p:nvPr userDrawn="1"/>
        </p:nvSpPr>
        <p:spPr>
          <a:xfrm rot="5400000">
            <a:off x="10857716" y="105757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 userDrawn="1"/>
        </p:nvSpPr>
        <p:spPr>
          <a:xfrm rot="5400000">
            <a:off x="9834459" y="105757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 userDrawn="1"/>
        </p:nvSpPr>
        <p:spPr>
          <a:xfrm rot="5400000">
            <a:off x="11369346" y="195020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 userDrawn="1"/>
        </p:nvSpPr>
        <p:spPr>
          <a:xfrm rot="5400000">
            <a:off x="11369346" y="372458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 userDrawn="1"/>
        </p:nvSpPr>
        <p:spPr>
          <a:xfrm rot="5400000">
            <a:off x="10857716" y="460632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 userDrawn="1"/>
        </p:nvSpPr>
        <p:spPr>
          <a:xfrm rot="5400000">
            <a:off x="8811202" y="460632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 userDrawn="1"/>
        </p:nvSpPr>
        <p:spPr>
          <a:xfrm rot="5400000">
            <a:off x="8811202" y="105757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 userDrawn="1"/>
        </p:nvSpPr>
        <p:spPr>
          <a:xfrm rot="5400000">
            <a:off x="10346089" y="1758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 userDrawn="1"/>
        </p:nvSpPr>
        <p:spPr>
          <a:xfrm rot="5400000">
            <a:off x="11369346" y="54989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 userDrawn="1"/>
        </p:nvSpPr>
        <p:spPr>
          <a:xfrm rot="5400000">
            <a:off x="9834459" y="460632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 userDrawn="1"/>
        </p:nvSpPr>
        <p:spPr>
          <a:xfrm rot="5400000">
            <a:off x="9834459" y="63807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 userDrawn="1"/>
        </p:nvSpPr>
        <p:spPr>
          <a:xfrm rot="5400000">
            <a:off x="8299572" y="195020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 userDrawn="1"/>
        </p:nvSpPr>
        <p:spPr>
          <a:xfrm rot="5400000">
            <a:off x="8299572" y="372458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 userDrawn="1"/>
        </p:nvSpPr>
        <p:spPr>
          <a:xfrm rot="5400000">
            <a:off x="8299572" y="54989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 userDrawn="1"/>
        </p:nvSpPr>
        <p:spPr>
          <a:xfrm rot="5400000">
            <a:off x="11369346" y="1758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-861008" y="2928456"/>
            <a:ext cx="3403450" cy="4519997"/>
            <a:chOff x="-779758" y="2917305"/>
            <a:chExt cx="3403450" cy="4519997"/>
          </a:xfrm>
        </p:grpSpPr>
        <p:sp>
          <p:nvSpPr>
            <p:cNvPr id="58" name="Google Shape;388;p17"/>
            <p:cNvSpPr/>
            <p:nvPr/>
          </p:nvSpPr>
          <p:spPr>
            <a:xfrm flipV="1">
              <a:off x="-296709" y="63807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389;p17"/>
            <p:cNvSpPr/>
            <p:nvPr/>
          </p:nvSpPr>
          <p:spPr>
            <a:xfrm flipV="1">
              <a:off x="700218" y="63827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390;p17"/>
            <p:cNvSpPr/>
            <p:nvPr/>
          </p:nvSpPr>
          <p:spPr>
            <a:xfrm flipV="1">
              <a:off x="-778250" y="551586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391;p17"/>
            <p:cNvSpPr/>
            <p:nvPr/>
          </p:nvSpPr>
          <p:spPr>
            <a:xfrm flipV="1">
              <a:off x="-273682" y="465438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" name="Google Shape;392;p17"/>
            <p:cNvSpPr/>
            <p:nvPr/>
          </p:nvSpPr>
          <p:spPr>
            <a:xfrm flipV="1">
              <a:off x="216845" y="37858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3" name="Google Shape;390;p17"/>
            <p:cNvSpPr/>
            <p:nvPr/>
          </p:nvSpPr>
          <p:spPr>
            <a:xfrm flipV="1">
              <a:off x="-779758" y="378586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4" name="Google Shape;388;p17"/>
            <p:cNvSpPr/>
            <p:nvPr/>
          </p:nvSpPr>
          <p:spPr>
            <a:xfrm flipV="1">
              <a:off x="1696497" y="637496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5" name="Google Shape;391;p17"/>
            <p:cNvSpPr/>
            <p:nvPr/>
          </p:nvSpPr>
          <p:spPr>
            <a:xfrm flipV="1">
              <a:off x="-293563" y="2917305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66" name="Hexagon 65"/>
          <p:cNvSpPr/>
          <p:nvPr userDrawn="1"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6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90205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2317" y="-443965"/>
            <a:ext cx="11959486" cy="1927167"/>
            <a:chOff x="92317" y="-443965"/>
            <a:chExt cx="11959486" cy="1927167"/>
          </a:xfrm>
        </p:grpSpPr>
        <p:sp>
          <p:nvSpPr>
            <p:cNvPr id="7" name="Google Shape;388;p17"/>
            <p:cNvSpPr/>
            <p:nvPr/>
          </p:nvSpPr>
          <p:spPr>
            <a:xfrm rot="10800000" flipH="1">
              <a:off x="9137146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rot="10800000" flipH="1">
              <a:off x="10134073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88;p17"/>
            <p:cNvSpPr/>
            <p:nvPr/>
          </p:nvSpPr>
          <p:spPr>
            <a:xfrm rot="10800000" flipH="1">
              <a:off x="7143910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89;p17"/>
            <p:cNvSpPr/>
            <p:nvPr/>
          </p:nvSpPr>
          <p:spPr>
            <a:xfrm rot="10800000" flipH="1">
              <a:off x="8140837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88;p17"/>
            <p:cNvSpPr/>
            <p:nvPr/>
          </p:nvSpPr>
          <p:spPr>
            <a:xfrm rot="10800000" flipH="1">
              <a:off x="5150704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88;p17"/>
            <p:cNvSpPr/>
            <p:nvPr/>
          </p:nvSpPr>
          <p:spPr>
            <a:xfrm rot="10800000" flipH="1">
              <a:off x="3157468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89;p17"/>
            <p:cNvSpPr/>
            <p:nvPr/>
          </p:nvSpPr>
          <p:spPr>
            <a:xfrm rot="10800000" flipH="1">
              <a:off x="4154395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388;p17"/>
            <p:cNvSpPr/>
            <p:nvPr/>
          </p:nvSpPr>
          <p:spPr>
            <a:xfrm rot="10800000" flipH="1">
              <a:off x="7626699" y="42496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389;p17"/>
            <p:cNvSpPr/>
            <p:nvPr/>
          </p:nvSpPr>
          <p:spPr>
            <a:xfrm rot="10800000" flipH="1">
              <a:off x="6630390" y="42700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8;p17"/>
            <p:cNvSpPr/>
            <p:nvPr/>
          </p:nvSpPr>
          <p:spPr>
            <a:xfrm rot="10800000" flipH="1">
              <a:off x="9614161" y="4270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89;p17"/>
            <p:cNvSpPr/>
            <p:nvPr/>
          </p:nvSpPr>
          <p:spPr>
            <a:xfrm rot="10800000" flipH="1">
              <a:off x="2631733" y="41436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88;p17"/>
            <p:cNvSpPr/>
            <p:nvPr/>
          </p:nvSpPr>
          <p:spPr>
            <a:xfrm rot="10800000" flipH="1">
              <a:off x="1152047" y="-4439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88;p17"/>
            <p:cNvSpPr/>
            <p:nvPr/>
          </p:nvSpPr>
          <p:spPr>
            <a:xfrm rot="10800000" flipH="1">
              <a:off x="641705" y="41436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8;p17"/>
            <p:cNvSpPr/>
            <p:nvPr/>
          </p:nvSpPr>
          <p:spPr>
            <a:xfrm rot="10800000" flipH="1">
              <a:off x="11124608" y="42866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rot="10800000" flipH="1">
              <a:off x="92317" y="-44253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32005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2317" y="-443965"/>
            <a:ext cx="11959486" cy="1927167"/>
            <a:chOff x="92317" y="-443965"/>
            <a:chExt cx="11959486" cy="1927167"/>
          </a:xfrm>
        </p:grpSpPr>
        <p:sp>
          <p:nvSpPr>
            <p:cNvPr id="7" name="Google Shape;388;p17"/>
            <p:cNvSpPr/>
            <p:nvPr/>
          </p:nvSpPr>
          <p:spPr>
            <a:xfrm rot="10800000" flipH="1">
              <a:off x="9137146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9;p17"/>
            <p:cNvSpPr/>
            <p:nvPr/>
          </p:nvSpPr>
          <p:spPr>
            <a:xfrm rot="10800000" flipH="1">
              <a:off x="10134073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88;p17"/>
            <p:cNvSpPr/>
            <p:nvPr/>
          </p:nvSpPr>
          <p:spPr>
            <a:xfrm rot="10800000" flipH="1">
              <a:off x="7143910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89;p17"/>
            <p:cNvSpPr/>
            <p:nvPr/>
          </p:nvSpPr>
          <p:spPr>
            <a:xfrm rot="10800000" flipH="1">
              <a:off x="8140837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88;p17"/>
            <p:cNvSpPr/>
            <p:nvPr/>
          </p:nvSpPr>
          <p:spPr>
            <a:xfrm rot="10800000" flipH="1">
              <a:off x="5150704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88;p17"/>
            <p:cNvSpPr/>
            <p:nvPr/>
          </p:nvSpPr>
          <p:spPr>
            <a:xfrm rot="10800000" flipH="1">
              <a:off x="3157468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89;p17"/>
            <p:cNvSpPr/>
            <p:nvPr/>
          </p:nvSpPr>
          <p:spPr>
            <a:xfrm rot="10800000" flipH="1">
              <a:off x="4154395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388;p17"/>
            <p:cNvSpPr/>
            <p:nvPr/>
          </p:nvSpPr>
          <p:spPr>
            <a:xfrm rot="10800000" flipH="1">
              <a:off x="7626699" y="42496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389;p17"/>
            <p:cNvSpPr/>
            <p:nvPr/>
          </p:nvSpPr>
          <p:spPr>
            <a:xfrm rot="10800000" flipH="1">
              <a:off x="6630390" y="42700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8;p17"/>
            <p:cNvSpPr/>
            <p:nvPr/>
          </p:nvSpPr>
          <p:spPr>
            <a:xfrm rot="10800000" flipH="1">
              <a:off x="9614161" y="4270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89;p17"/>
            <p:cNvSpPr/>
            <p:nvPr/>
          </p:nvSpPr>
          <p:spPr>
            <a:xfrm rot="10800000" flipH="1">
              <a:off x="2631733" y="41436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88;p17"/>
            <p:cNvSpPr/>
            <p:nvPr/>
          </p:nvSpPr>
          <p:spPr>
            <a:xfrm rot="10800000" flipH="1">
              <a:off x="1152047" y="-4439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88;p17"/>
            <p:cNvSpPr/>
            <p:nvPr/>
          </p:nvSpPr>
          <p:spPr>
            <a:xfrm rot="10800000" flipH="1">
              <a:off x="641705" y="41436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8;p17"/>
            <p:cNvSpPr/>
            <p:nvPr/>
          </p:nvSpPr>
          <p:spPr>
            <a:xfrm rot="10800000" flipH="1">
              <a:off x="11124608" y="42866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rot="10800000" flipH="1">
              <a:off x="92317" y="-44253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10800000">
            <a:off x="-782777" y="3848563"/>
            <a:ext cx="1924152" cy="3651470"/>
            <a:chOff x="10480444" y="-434343"/>
            <a:chExt cx="1924152" cy="3651470"/>
          </a:xfrm>
        </p:grpSpPr>
        <p:sp>
          <p:nvSpPr>
            <p:cNvPr id="23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10800000" flipH="1">
            <a:off x="11050626" y="3848563"/>
            <a:ext cx="1924152" cy="3651470"/>
            <a:chOff x="10480444" y="-434343"/>
            <a:chExt cx="1924152" cy="3651470"/>
          </a:xfrm>
        </p:grpSpPr>
        <p:sp>
          <p:nvSpPr>
            <p:cNvPr id="29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25237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8;p17"/>
          <p:cNvSpPr/>
          <p:nvPr userDrawn="1"/>
        </p:nvSpPr>
        <p:spPr>
          <a:xfrm flipH="1">
            <a:off x="900998" y="268611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" name="Google Shape;389;p17"/>
          <p:cNvSpPr/>
          <p:nvPr userDrawn="1"/>
        </p:nvSpPr>
        <p:spPr>
          <a:xfrm flipH="1">
            <a:off x="-95959" y="2684077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" name="Google Shape;390;p17"/>
          <p:cNvSpPr/>
          <p:nvPr userDrawn="1"/>
        </p:nvSpPr>
        <p:spPr>
          <a:xfrm flipH="1">
            <a:off x="1382539" y="3550998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" name="Google Shape;392;p17"/>
          <p:cNvSpPr/>
          <p:nvPr userDrawn="1"/>
        </p:nvSpPr>
        <p:spPr>
          <a:xfrm flipH="1">
            <a:off x="385581" y="3548958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" name="Google Shape;388;p17"/>
          <p:cNvSpPr/>
          <p:nvPr userDrawn="1"/>
        </p:nvSpPr>
        <p:spPr>
          <a:xfrm flipH="1">
            <a:off x="2894234" y="268611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" name="Google Shape;389;p17"/>
          <p:cNvSpPr/>
          <p:nvPr userDrawn="1"/>
        </p:nvSpPr>
        <p:spPr>
          <a:xfrm flipH="1">
            <a:off x="1897277" y="2684077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" name="Google Shape;392;p17"/>
          <p:cNvSpPr/>
          <p:nvPr userDrawn="1"/>
        </p:nvSpPr>
        <p:spPr>
          <a:xfrm flipH="1">
            <a:off x="3375745" y="3548958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2" name="Google Shape;394;p17"/>
          <p:cNvSpPr/>
          <p:nvPr userDrawn="1"/>
        </p:nvSpPr>
        <p:spPr>
          <a:xfrm flipH="1">
            <a:off x="2379497" y="3546918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" name="Google Shape;390;p17"/>
          <p:cNvSpPr/>
          <p:nvPr userDrawn="1"/>
        </p:nvSpPr>
        <p:spPr>
          <a:xfrm flipH="1">
            <a:off x="7362867" y="3550998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4" name="Google Shape;392;p17"/>
          <p:cNvSpPr/>
          <p:nvPr userDrawn="1"/>
        </p:nvSpPr>
        <p:spPr>
          <a:xfrm flipH="1">
            <a:off x="6365909" y="3548958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" name="Google Shape;394;p17"/>
          <p:cNvSpPr/>
          <p:nvPr userDrawn="1"/>
        </p:nvSpPr>
        <p:spPr>
          <a:xfrm flipH="1">
            <a:off x="5369661" y="3546918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" name="Google Shape;388;p17"/>
          <p:cNvSpPr/>
          <p:nvPr userDrawn="1"/>
        </p:nvSpPr>
        <p:spPr>
          <a:xfrm flipH="1">
            <a:off x="4887440" y="268611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" name="Google Shape;388;p17"/>
          <p:cNvSpPr/>
          <p:nvPr userDrawn="1"/>
        </p:nvSpPr>
        <p:spPr>
          <a:xfrm flipH="1">
            <a:off x="6880676" y="268611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" name="Google Shape;389;p17"/>
          <p:cNvSpPr/>
          <p:nvPr userDrawn="1"/>
        </p:nvSpPr>
        <p:spPr>
          <a:xfrm flipH="1">
            <a:off x="5883719" y="2684077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" name="Google Shape;388;p17"/>
          <p:cNvSpPr/>
          <p:nvPr userDrawn="1"/>
        </p:nvSpPr>
        <p:spPr>
          <a:xfrm flipH="1">
            <a:off x="2411445" y="181718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89;p17"/>
          <p:cNvSpPr/>
          <p:nvPr userDrawn="1"/>
        </p:nvSpPr>
        <p:spPr>
          <a:xfrm flipH="1">
            <a:off x="3407724" y="1815145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1" name="Google Shape;388;p17"/>
          <p:cNvSpPr/>
          <p:nvPr userDrawn="1"/>
        </p:nvSpPr>
        <p:spPr>
          <a:xfrm flipH="1">
            <a:off x="423983" y="1815144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" name="Google Shape;388;p17"/>
          <p:cNvSpPr/>
          <p:nvPr userDrawn="1"/>
        </p:nvSpPr>
        <p:spPr>
          <a:xfrm flipH="1">
            <a:off x="6399105" y="1825316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3" name="Google Shape;389;p17"/>
          <p:cNvSpPr/>
          <p:nvPr userDrawn="1"/>
        </p:nvSpPr>
        <p:spPr>
          <a:xfrm flipH="1">
            <a:off x="7395384" y="1823276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4" name="Google Shape;388;p17"/>
          <p:cNvSpPr/>
          <p:nvPr userDrawn="1"/>
        </p:nvSpPr>
        <p:spPr>
          <a:xfrm flipH="1">
            <a:off x="8874562" y="269424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5" name="Google Shape;389;p17"/>
          <p:cNvSpPr/>
          <p:nvPr userDrawn="1"/>
        </p:nvSpPr>
        <p:spPr>
          <a:xfrm flipH="1">
            <a:off x="7877605" y="2692209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6" name="Google Shape;388;p17"/>
          <p:cNvSpPr/>
          <p:nvPr userDrawn="1"/>
        </p:nvSpPr>
        <p:spPr>
          <a:xfrm flipH="1">
            <a:off x="10867798" y="269424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" name="Google Shape;389;p17"/>
          <p:cNvSpPr/>
          <p:nvPr userDrawn="1"/>
        </p:nvSpPr>
        <p:spPr>
          <a:xfrm flipH="1">
            <a:off x="9870841" y="2692209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" name="Google Shape;392;p17"/>
          <p:cNvSpPr/>
          <p:nvPr userDrawn="1"/>
        </p:nvSpPr>
        <p:spPr>
          <a:xfrm flipH="1">
            <a:off x="11349309" y="3557090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9" name="Google Shape;394;p17"/>
          <p:cNvSpPr/>
          <p:nvPr userDrawn="1"/>
        </p:nvSpPr>
        <p:spPr>
          <a:xfrm flipH="1">
            <a:off x="10353061" y="3555050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" name="Google Shape;388;p17"/>
          <p:cNvSpPr/>
          <p:nvPr userDrawn="1"/>
        </p:nvSpPr>
        <p:spPr>
          <a:xfrm flipH="1">
            <a:off x="10385009" y="182531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" name="Google Shape;388;p17"/>
          <p:cNvSpPr/>
          <p:nvPr userDrawn="1"/>
        </p:nvSpPr>
        <p:spPr>
          <a:xfrm flipH="1">
            <a:off x="8397547" y="1823276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" name="Google Shape;388;p17"/>
          <p:cNvSpPr/>
          <p:nvPr userDrawn="1"/>
        </p:nvSpPr>
        <p:spPr>
          <a:xfrm flipH="1">
            <a:off x="4401643" y="1823276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39200" y="2221280"/>
            <a:ext cx="2296800" cy="1980000"/>
          </a:xfrm>
          <a:custGeom>
            <a:avLst/>
            <a:gdLst>
              <a:gd name="connsiteX0" fmla="*/ 592673 w 2296800"/>
              <a:gd name="connsiteY0" fmla="*/ 0 h 1980000"/>
              <a:gd name="connsiteX1" fmla="*/ 1704127 w 2296800"/>
              <a:gd name="connsiteY1" fmla="*/ 0 h 1980000"/>
              <a:gd name="connsiteX2" fmla="*/ 2296800 w 2296800"/>
              <a:gd name="connsiteY2" fmla="*/ 990000 h 1980000"/>
              <a:gd name="connsiteX3" fmla="*/ 1704127 w 2296800"/>
              <a:gd name="connsiteY3" fmla="*/ 1980000 h 1980000"/>
              <a:gd name="connsiteX4" fmla="*/ 592673 w 2296800"/>
              <a:gd name="connsiteY4" fmla="*/ 1980000 h 1980000"/>
              <a:gd name="connsiteX5" fmla="*/ 0 w 2296800"/>
              <a:gd name="connsiteY5" fmla="*/ 99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800" h="1980000">
                <a:moveTo>
                  <a:pt x="592673" y="0"/>
                </a:moveTo>
                <a:lnTo>
                  <a:pt x="1704127" y="0"/>
                </a:lnTo>
                <a:lnTo>
                  <a:pt x="2296800" y="990000"/>
                </a:lnTo>
                <a:lnTo>
                  <a:pt x="1704127" y="1980000"/>
                </a:lnTo>
                <a:lnTo>
                  <a:pt x="592673" y="1980000"/>
                </a:lnTo>
                <a:lnTo>
                  <a:pt x="0" y="99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947600" y="2221280"/>
            <a:ext cx="2296800" cy="1980000"/>
          </a:xfrm>
          <a:custGeom>
            <a:avLst/>
            <a:gdLst>
              <a:gd name="connsiteX0" fmla="*/ 592673 w 2296800"/>
              <a:gd name="connsiteY0" fmla="*/ 0 h 1980000"/>
              <a:gd name="connsiteX1" fmla="*/ 1704127 w 2296800"/>
              <a:gd name="connsiteY1" fmla="*/ 0 h 1980000"/>
              <a:gd name="connsiteX2" fmla="*/ 2296800 w 2296800"/>
              <a:gd name="connsiteY2" fmla="*/ 990000 h 1980000"/>
              <a:gd name="connsiteX3" fmla="*/ 1704127 w 2296800"/>
              <a:gd name="connsiteY3" fmla="*/ 1980000 h 1980000"/>
              <a:gd name="connsiteX4" fmla="*/ 592673 w 2296800"/>
              <a:gd name="connsiteY4" fmla="*/ 1980000 h 1980000"/>
              <a:gd name="connsiteX5" fmla="*/ 0 w 2296800"/>
              <a:gd name="connsiteY5" fmla="*/ 99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800" h="1980000">
                <a:moveTo>
                  <a:pt x="592673" y="0"/>
                </a:moveTo>
                <a:lnTo>
                  <a:pt x="1704127" y="0"/>
                </a:lnTo>
                <a:lnTo>
                  <a:pt x="2296800" y="990000"/>
                </a:lnTo>
                <a:lnTo>
                  <a:pt x="1704127" y="1980000"/>
                </a:lnTo>
                <a:lnTo>
                  <a:pt x="592673" y="1980000"/>
                </a:lnTo>
                <a:lnTo>
                  <a:pt x="0" y="99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656000" y="2221280"/>
            <a:ext cx="2296800" cy="1980000"/>
          </a:xfrm>
          <a:custGeom>
            <a:avLst/>
            <a:gdLst>
              <a:gd name="connsiteX0" fmla="*/ 592673 w 2296800"/>
              <a:gd name="connsiteY0" fmla="*/ 0 h 1980000"/>
              <a:gd name="connsiteX1" fmla="*/ 1704127 w 2296800"/>
              <a:gd name="connsiteY1" fmla="*/ 0 h 1980000"/>
              <a:gd name="connsiteX2" fmla="*/ 2296800 w 2296800"/>
              <a:gd name="connsiteY2" fmla="*/ 990000 h 1980000"/>
              <a:gd name="connsiteX3" fmla="*/ 1704127 w 2296800"/>
              <a:gd name="connsiteY3" fmla="*/ 1980000 h 1980000"/>
              <a:gd name="connsiteX4" fmla="*/ 592673 w 2296800"/>
              <a:gd name="connsiteY4" fmla="*/ 1980000 h 1980000"/>
              <a:gd name="connsiteX5" fmla="*/ 0 w 2296800"/>
              <a:gd name="connsiteY5" fmla="*/ 99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800" h="1980000">
                <a:moveTo>
                  <a:pt x="592673" y="0"/>
                </a:moveTo>
                <a:lnTo>
                  <a:pt x="1704127" y="0"/>
                </a:lnTo>
                <a:lnTo>
                  <a:pt x="2296800" y="990000"/>
                </a:lnTo>
                <a:lnTo>
                  <a:pt x="1704127" y="1980000"/>
                </a:lnTo>
                <a:lnTo>
                  <a:pt x="592673" y="1980000"/>
                </a:lnTo>
                <a:lnTo>
                  <a:pt x="0" y="990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Add Image Here</a:t>
            </a:r>
          </a:p>
        </p:txBody>
      </p:sp>
      <p:sp>
        <p:nvSpPr>
          <p:cNvPr id="43" name="Hexagon 42"/>
          <p:cNvSpPr/>
          <p:nvPr userDrawn="1"/>
        </p:nvSpPr>
        <p:spPr>
          <a:xfrm rot="5400000">
            <a:off x="10813205" y="1758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 userDrawn="1"/>
        </p:nvSpPr>
        <p:spPr>
          <a:xfrm rot="5400000">
            <a:off x="732223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-86455" y="-416346"/>
            <a:ext cx="1437633" cy="1923068"/>
            <a:chOff x="1615247" y="164413"/>
            <a:chExt cx="1437633" cy="1923068"/>
          </a:xfrm>
        </p:grpSpPr>
        <p:sp>
          <p:nvSpPr>
            <p:cNvPr id="46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7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98898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F2C8C-76DB-3D4A-AF47-492F17161E71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183B1-CB1C-8243-99AE-4803DAA12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3" r:id="rId5"/>
    <p:sldLayoutId id="2147483651" r:id="rId6"/>
    <p:sldLayoutId id="2147483660" r:id="rId7"/>
    <p:sldLayoutId id="2147483654" r:id="rId8"/>
    <p:sldLayoutId id="2147483652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4" r:id="rId15"/>
    <p:sldLayoutId id="2147483665" r:id="rId16"/>
    <p:sldLayoutId id="2147483667" r:id="rId17"/>
    <p:sldLayoutId id="2147483666" r:id="rId18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Hexagon 77"/>
          <p:cNvSpPr/>
          <p:nvPr/>
        </p:nvSpPr>
        <p:spPr>
          <a:xfrm rot="5400000">
            <a:off x="1148113" y="239653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-740364" y="4578642"/>
            <a:ext cx="8900729" cy="2790366"/>
            <a:chOff x="-740364" y="4437124"/>
            <a:chExt cx="8900729" cy="2790366"/>
          </a:xfrm>
        </p:grpSpPr>
        <p:sp>
          <p:nvSpPr>
            <p:cNvPr id="3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52027" y="-362721"/>
            <a:ext cx="10921109" cy="2790366"/>
            <a:chOff x="1452027" y="-371531"/>
            <a:chExt cx="10921109" cy="2790366"/>
          </a:xfrm>
        </p:grpSpPr>
        <p:sp>
          <p:nvSpPr>
            <p:cNvPr id="37" name="Google Shape;388;p17"/>
            <p:cNvSpPr/>
            <p:nvPr/>
          </p:nvSpPr>
          <p:spPr>
            <a:xfrm rot="10800000" flipH="1">
              <a:off x="9934276" y="4933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9;p17"/>
            <p:cNvSpPr/>
            <p:nvPr/>
          </p:nvSpPr>
          <p:spPr>
            <a:xfrm rot="10800000" flipH="1">
              <a:off x="10931203" y="4953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390;p17"/>
            <p:cNvSpPr/>
            <p:nvPr/>
          </p:nvSpPr>
          <p:spPr>
            <a:xfrm rot="10800000" flipH="1">
              <a:off x="9452735" y="-3715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0" name="Google Shape;392;p17"/>
            <p:cNvSpPr/>
            <p:nvPr/>
          </p:nvSpPr>
          <p:spPr>
            <a:xfrm rot="10800000" flipH="1">
              <a:off x="10449663" y="-36952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1" name="Google Shape;394;p17"/>
            <p:cNvSpPr/>
            <p:nvPr/>
          </p:nvSpPr>
          <p:spPr>
            <a:xfrm rot="10800000" flipH="1">
              <a:off x="11445941" y="-36748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" name="Google Shape;388;p17"/>
            <p:cNvSpPr/>
            <p:nvPr/>
          </p:nvSpPr>
          <p:spPr>
            <a:xfrm rot="10800000" flipH="1">
              <a:off x="7941040" y="4933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3" name="Google Shape;389;p17"/>
            <p:cNvSpPr/>
            <p:nvPr/>
          </p:nvSpPr>
          <p:spPr>
            <a:xfrm rot="10800000" flipH="1">
              <a:off x="8937967" y="4953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4" name="Google Shape;390;p17"/>
            <p:cNvSpPr/>
            <p:nvPr/>
          </p:nvSpPr>
          <p:spPr>
            <a:xfrm rot="10800000" flipH="1">
              <a:off x="6462571" y="-3715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5" name="Google Shape;392;p17"/>
            <p:cNvSpPr/>
            <p:nvPr/>
          </p:nvSpPr>
          <p:spPr>
            <a:xfrm rot="10800000" flipH="1">
              <a:off x="7459499" y="-36952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6" name="Google Shape;394;p17"/>
            <p:cNvSpPr/>
            <p:nvPr/>
          </p:nvSpPr>
          <p:spPr>
            <a:xfrm rot="10800000" flipH="1">
              <a:off x="8455777" y="-36748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7" name="Google Shape;390;p17"/>
            <p:cNvSpPr/>
            <p:nvPr/>
          </p:nvSpPr>
          <p:spPr>
            <a:xfrm rot="10800000" flipH="1">
              <a:off x="3472407" y="-3715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8" name="Google Shape;392;p17"/>
            <p:cNvSpPr/>
            <p:nvPr/>
          </p:nvSpPr>
          <p:spPr>
            <a:xfrm rot="10800000" flipH="1">
              <a:off x="4469335" y="-36952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9" name="Google Shape;394;p17"/>
            <p:cNvSpPr/>
            <p:nvPr/>
          </p:nvSpPr>
          <p:spPr>
            <a:xfrm rot="10800000" flipH="1">
              <a:off x="5465613" y="-36748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0" name="Google Shape;388;p17"/>
            <p:cNvSpPr/>
            <p:nvPr/>
          </p:nvSpPr>
          <p:spPr>
            <a:xfrm rot="10800000" flipH="1">
              <a:off x="5947834" y="4933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388;p17"/>
            <p:cNvSpPr/>
            <p:nvPr/>
          </p:nvSpPr>
          <p:spPr>
            <a:xfrm rot="10800000" flipH="1">
              <a:off x="3954598" y="49332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2" name="Google Shape;389;p17"/>
            <p:cNvSpPr/>
            <p:nvPr/>
          </p:nvSpPr>
          <p:spPr>
            <a:xfrm rot="10800000" flipH="1">
              <a:off x="4951525" y="49536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3" name="Google Shape;388;p17"/>
            <p:cNvSpPr/>
            <p:nvPr/>
          </p:nvSpPr>
          <p:spPr>
            <a:xfrm rot="10800000" flipH="1">
              <a:off x="8423829" y="136225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5" name="Google Shape;389;p17"/>
            <p:cNvSpPr/>
            <p:nvPr/>
          </p:nvSpPr>
          <p:spPr>
            <a:xfrm rot="10800000" flipH="1">
              <a:off x="7427520" y="136429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388;p17"/>
            <p:cNvSpPr/>
            <p:nvPr/>
          </p:nvSpPr>
          <p:spPr>
            <a:xfrm rot="10800000" flipH="1">
              <a:off x="10411291" y="136429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8" name="Google Shape;389;p17"/>
            <p:cNvSpPr/>
            <p:nvPr/>
          </p:nvSpPr>
          <p:spPr>
            <a:xfrm rot="10800000" flipH="1">
              <a:off x="3428863" y="135164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388;p17"/>
            <p:cNvSpPr/>
            <p:nvPr/>
          </p:nvSpPr>
          <p:spPr>
            <a:xfrm rot="10800000" flipH="1">
              <a:off x="1949177" y="49332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390;p17"/>
            <p:cNvSpPr/>
            <p:nvPr/>
          </p:nvSpPr>
          <p:spPr>
            <a:xfrm rot="10800000" flipH="1">
              <a:off x="1452027" y="-3715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936004" y="2208661"/>
            <a:ext cx="72741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b="1" spc="600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L</a:t>
            </a:r>
            <a:r>
              <a:rPr lang="en-US" altLang="zh-CN" sz="8000" b="1" spc="600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et</a:t>
            </a:r>
            <a:r>
              <a:rPr lang="zh-CN" altLang="en-US" sz="8000" b="1" spc="600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‘</a:t>
            </a:r>
            <a:r>
              <a:rPr lang="en-US" altLang="zh-CN" sz="8000" b="1" spc="600" dirty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s  Recite</a:t>
            </a:r>
            <a:endParaRPr lang="en-US" sz="8000" b="1" spc="600" dirty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6" name="Google Shape;388;p17"/>
          <p:cNvSpPr/>
          <p:nvPr/>
        </p:nvSpPr>
        <p:spPr>
          <a:xfrm rot="10800000" flipH="1">
            <a:off x="10410669" y="457898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881792" y="3331279"/>
            <a:ext cx="539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2A3246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英语单词记忆精灵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53D0BA-6F10-430F-8A6E-820496CF163B}"/>
              </a:ext>
            </a:extLst>
          </p:cNvPr>
          <p:cNvSpPr txBox="1"/>
          <p:nvPr/>
        </p:nvSpPr>
        <p:spPr>
          <a:xfrm>
            <a:off x="4439927" y="3928122"/>
            <a:ext cx="6055344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杨一帆  赖金熠  陈丽娜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10B50A1-B4EF-499B-BB36-16AFE8AF6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0019" y="2556972"/>
            <a:ext cx="1628924" cy="16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15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新单词学习界面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A988FF1-E21A-4D1E-B225-E553AF6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90" y="1245366"/>
            <a:ext cx="7324697" cy="5268809"/>
          </a:xfrm>
          <a:prstGeom prst="rect">
            <a:avLst/>
          </a:prstGeom>
        </p:spPr>
      </p:pic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807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新单词学习界面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A988FF1-E21A-4D1E-B225-E553AF6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90" y="921538"/>
            <a:ext cx="7324697" cy="5916465"/>
          </a:xfrm>
          <a:prstGeom prst="rect">
            <a:avLst/>
          </a:prstGeom>
        </p:spPr>
      </p:pic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521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复习界面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A988FF1-E21A-4D1E-B225-E553AF6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90" y="1398252"/>
            <a:ext cx="7324697" cy="4963037"/>
          </a:xfrm>
          <a:prstGeom prst="rect">
            <a:avLst/>
          </a:prstGeom>
        </p:spPr>
      </p:pic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574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侧边栏搜索功能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A988FF1-E21A-4D1E-B225-E553AF6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47" y="1398252"/>
            <a:ext cx="6439383" cy="4963037"/>
          </a:xfrm>
          <a:prstGeom prst="rect">
            <a:avLst/>
          </a:prstGeom>
        </p:spPr>
      </p:pic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223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复习界面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A988FF1-E21A-4D1E-B225-E553AF6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35" y="1398252"/>
            <a:ext cx="7123207" cy="4963037"/>
          </a:xfrm>
          <a:prstGeom prst="rect">
            <a:avLst/>
          </a:prstGeom>
        </p:spPr>
      </p:pic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843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587256" y="-434343"/>
            <a:ext cx="2920401" cy="1921433"/>
            <a:chOff x="9965736" y="-434343"/>
            <a:chExt cx="2920401" cy="1921433"/>
          </a:xfrm>
        </p:grpSpPr>
        <p:sp>
          <p:nvSpPr>
            <p:cNvPr id="36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Hexagon 13"/>
          <p:cNvSpPr/>
          <p:nvPr/>
        </p:nvSpPr>
        <p:spPr>
          <a:xfrm rot="7200000">
            <a:off x="6262838" y="4657090"/>
            <a:ext cx="5002368" cy="271457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Hexagon 25"/>
          <p:cNvSpPr/>
          <p:nvPr/>
        </p:nvSpPr>
        <p:spPr>
          <a:xfrm>
            <a:off x="6171126" y="5069792"/>
            <a:ext cx="4016174" cy="125233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19521" y="5440684"/>
            <a:ext cx="311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Jinyi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 Ly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19521" y="5803520"/>
            <a:ext cx="311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等线" panose="02010600030101010101" pitchFamily="2" charset="-122"/>
                <a:cs typeface="+mn-cs"/>
              </a:rPr>
              <a:t>esigner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 pitchFamily="2" charset="77"/>
              <a:ea typeface="+mn-ea"/>
              <a:cs typeface="+mn-cs"/>
            </a:endParaRPr>
          </a:p>
        </p:txBody>
      </p:sp>
      <p:sp>
        <p:nvSpPr>
          <p:cNvPr id="11" name="Google Shape;388;p17"/>
          <p:cNvSpPr/>
          <p:nvPr/>
        </p:nvSpPr>
        <p:spPr>
          <a:xfrm flipH="1">
            <a:off x="10991681" y="211000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392;p17"/>
          <p:cNvSpPr/>
          <p:nvPr/>
        </p:nvSpPr>
        <p:spPr>
          <a:xfrm flipH="1">
            <a:off x="10476264" y="2972846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agon 12"/>
          <p:cNvSpPr/>
          <p:nvPr/>
        </p:nvSpPr>
        <p:spPr>
          <a:xfrm rot="7200000">
            <a:off x="7128783" y="234612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/>
          <p:cNvSpPr/>
          <p:nvPr/>
        </p:nvSpPr>
        <p:spPr>
          <a:xfrm rot="7200000">
            <a:off x="7213945" y="2160187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30403" y="-434342"/>
            <a:ext cx="1437633" cy="1923068"/>
            <a:chOff x="1615247" y="164413"/>
            <a:chExt cx="1437633" cy="1923068"/>
          </a:xfrm>
        </p:grpSpPr>
        <p:sp>
          <p:nvSpPr>
            <p:cNvPr id="1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Hexagon 40"/>
          <p:cNvSpPr/>
          <p:nvPr/>
        </p:nvSpPr>
        <p:spPr>
          <a:xfrm rot="5400000">
            <a:off x="4466353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587256" y="3372709"/>
            <a:ext cx="1437633" cy="1923068"/>
            <a:chOff x="1615247" y="164413"/>
            <a:chExt cx="1437633" cy="1923068"/>
          </a:xfrm>
        </p:grpSpPr>
        <p:sp>
          <p:nvSpPr>
            <p:cNvPr id="43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B9706C0-A452-4847-B270-7A1395E0D019}"/>
              </a:ext>
            </a:extLst>
          </p:cNvPr>
          <p:cNvGrpSpPr/>
          <p:nvPr/>
        </p:nvGrpSpPr>
        <p:grpSpPr>
          <a:xfrm>
            <a:off x="1828557" y="635008"/>
            <a:ext cx="6275866" cy="808491"/>
            <a:chOff x="3784390" y="358805"/>
            <a:chExt cx="4765766" cy="8084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3E6959C-97F3-492D-B266-FEF96D3D44F7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用户设置界面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A3F3EDA-916B-489E-B9CF-FB14DB923565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Settings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sp>
        <p:nvSpPr>
          <p:cNvPr id="48" name="Oval 61">
            <a:extLst>
              <a:ext uri="{FF2B5EF4-FFF2-40B4-BE49-F238E27FC236}">
                <a16:creationId xmlns:a16="http://schemas.microsoft.com/office/drawing/2014/main" id="{DB420A31-ACFA-4036-9C30-D9E8285F969C}"/>
              </a:ext>
            </a:extLst>
          </p:cNvPr>
          <p:cNvSpPr>
            <a:spLocks noChangeAspect="1"/>
          </p:cNvSpPr>
          <p:nvPr/>
        </p:nvSpPr>
        <p:spPr>
          <a:xfrm>
            <a:off x="1074871" y="2250057"/>
            <a:ext cx="806972" cy="8069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63">
            <a:extLst>
              <a:ext uri="{FF2B5EF4-FFF2-40B4-BE49-F238E27FC236}">
                <a16:creationId xmlns:a16="http://schemas.microsoft.com/office/drawing/2014/main" id="{3EA86A1A-F330-4AD3-B53D-972CE15D92F2}"/>
              </a:ext>
            </a:extLst>
          </p:cNvPr>
          <p:cNvSpPr txBox="1"/>
          <p:nvPr/>
        </p:nvSpPr>
        <p:spPr>
          <a:xfrm>
            <a:off x="1074871" y="2360658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41D956FA-D4D0-4B8E-A0FC-3646A0EB5E5B}"/>
              </a:ext>
            </a:extLst>
          </p:cNvPr>
          <p:cNvSpPr txBox="1"/>
          <p:nvPr/>
        </p:nvSpPr>
        <p:spPr>
          <a:xfrm>
            <a:off x="1136192" y="2360657"/>
            <a:ext cx="6843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1" name="Oval 67">
            <a:extLst>
              <a:ext uri="{FF2B5EF4-FFF2-40B4-BE49-F238E27FC236}">
                <a16:creationId xmlns:a16="http://schemas.microsoft.com/office/drawing/2014/main" id="{C12F2F4A-F58E-472A-894B-4DA5954F7D8F}"/>
              </a:ext>
            </a:extLst>
          </p:cNvPr>
          <p:cNvSpPr>
            <a:spLocks noChangeAspect="1"/>
          </p:cNvSpPr>
          <p:nvPr/>
        </p:nvSpPr>
        <p:spPr>
          <a:xfrm>
            <a:off x="1238786" y="3716661"/>
            <a:ext cx="806972" cy="806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6F1F85C1-F25B-4016-A999-9CC781500D5E}"/>
              </a:ext>
            </a:extLst>
          </p:cNvPr>
          <p:cNvSpPr txBox="1"/>
          <p:nvPr/>
        </p:nvSpPr>
        <p:spPr>
          <a:xfrm>
            <a:off x="1167080" y="3827262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B4DE2FA6-31B8-4022-93CE-97885D82098E}"/>
              </a:ext>
            </a:extLst>
          </p:cNvPr>
          <p:cNvSpPr txBox="1"/>
          <p:nvPr/>
        </p:nvSpPr>
        <p:spPr>
          <a:xfrm>
            <a:off x="1238786" y="3827261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D32ABB06-E253-4EA5-85E2-8CDA1EFA2B68}"/>
              </a:ext>
            </a:extLst>
          </p:cNvPr>
          <p:cNvSpPr txBox="1"/>
          <p:nvPr/>
        </p:nvSpPr>
        <p:spPr>
          <a:xfrm>
            <a:off x="2084640" y="2371638"/>
            <a:ext cx="502549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用户设置总规划、每日规划和最低新单词比例的界面。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28EA83D1-2C72-42B0-A9D3-2F710E467988}"/>
              </a:ext>
            </a:extLst>
          </p:cNvPr>
          <p:cNvSpPr txBox="1"/>
          <p:nvPr/>
        </p:nvSpPr>
        <p:spPr>
          <a:xfrm>
            <a:off x="2085333" y="3801484"/>
            <a:ext cx="502549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用户每次更改值后都会实时更新数据库。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600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 animBg="1"/>
      <p:bldP spid="52" grpId="0"/>
      <p:bldP spid="53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用户设置界面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Settings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6CABAE-681A-4361-BD98-89596F06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9" y="1040835"/>
            <a:ext cx="8127776" cy="5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00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587256" y="-434343"/>
            <a:ext cx="2920401" cy="1921433"/>
            <a:chOff x="9965736" y="-434343"/>
            <a:chExt cx="2920401" cy="1921433"/>
          </a:xfrm>
        </p:grpSpPr>
        <p:sp>
          <p:nvSpPr>
            <p:cNvPr id="36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0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4" name="Hexagon 13"/>
          <p:cNvSpPr/>
          <p:nvPr/>
        </p:nvSpPr>
        <p:spPr>
          <a:xfrm rot="7200000">
            <a:off x="6262838" y="4657090"/>
            <a:ext cx="5002368" cy="271457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>
            <a:off x="6171126" y="5069792"/>
            <a:ext cx="4016174" cy="125233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619521" y="5440684"/>
            <a:ext cx="311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Nunito" pitchFamily="2" charset="77"/>
              </a:rPr>
              <a:t>Yifan</a:t>
            </a:r>
            <a:r>
              <a:rPr lang="en-US" altLang="zh-CN" b="1" dirty="0">
                <a:solidFill>
                  <a:schemeClr val="bg1"/>
                </a:solidFill>
                <a:latin typeface="Nunito" pitchFamily="2" charset="77"/>
              </a:rPr>
              <a:t> Yang</a:t>
            </a:r>
            <a:endParaRPr lang="en-US" b="1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9521" y="5803520"/>
            <a:ext cx="311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unito" pitchFamily="2" charset="77"/>
              </a:rPr>
              <a:t>D</a:t>
            </a:r>
            <a:r>
              <a:rPr lang="en-US" altLang="zh-CN" sz="1400" dirty="0">
                <a:solidFill>
                  <a:schemeClr val="bg1"/>
                </a:solidFill>
                <a:latin typeface="Nunito" pitchFamily="2" charset="77"/>
              </a:rPr>
              <a:t>esigner</a:t>
            </a:r>
            <a:endParaRPr lang="en-US" sz="1400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11" name="Google Shape;388;p17"/>
          <p:cNvSpPr/>
          <p:nvPr/>
        </p:nvSpPr>
        <p:spPr>
          <a:xfrm flipH="1">
            <a:off x="10991681" y="211000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" name="Google Shape;392;p17"/>
          <p:cNvSpPr/>
          <p:nvPr/>
        </p:nvSpPr>
        <p:spPr>
          <a:xfrm flipH="1">
            <a:off x="10476264" y="2972846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" name="Hexagon 12"/>
          <p:cNvSpPr/>
          <p:nvPr/>
        </p:nvSpPr>
        <p:spPr>
          <a:xfrm rot="7200000">
            <a:off x="7128783" y="234612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7200000">
            <a:off x="7213945" y="2160187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130403" y="-434342"/>
            <a:ext cx="1437633" cy="1923068"/>
            <a:chOff x="1615247" y="164413"/>
            <a:chExt cx="1437633" cy="1923068"/>
          </a:xfrm>
        </p:grpSpPr>
        <p:sp>
          <p:nvSpPr>
            <p:cNvPr id="1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41" name="Hexagon 40"/>
          <p:cNvSpPr/>
          <p:nvPr/>
        </p:nvSpPr>
        <p:spPr>
          <a:xfrm rot="5400000">
            <a:off x="4466353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-587256" y="3372709"/>
            <a:ext cx="1437633" cy="1923068"/>
            <a:chOff x="1615247" y="164413"/>
            <a:chExt cx="1437633" cy="1923068"/>
          </a:xfrm>
        </p:grpSpPr>
        <p:sp>
          <p:nvSpPr>
            <p:cNvPr id="43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4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B9706C0-A452-4847-B270-7A1395E0D019}"/>
              </a:ext>
            </a:extLst>
          </p:cNvPr>
          <p:cNvGrpSpPr/>
          <p:nvPr/>
        </p:nvGrpSpPr>
        <p:grpSpPr>
          <a:xfrm>
            <a:off x="1828557" y="635008"/>
            <a:ext cx="6275866" cy="1090363"/>
            <a:chOff x="3784390" y="358805"/>
            <a:chExt cx="4765766" cy="1090363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3E6959C-97F3-492D-B266-FEF96D3D44F7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1090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2A3246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词典、词汇选择功能展示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A3F3EDA-916B-489E-B9CF-FB14DB923565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Dictionary and vocabulary selection function display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48" name="Oval 61">
            <a:extLst>
              <a:ext uri="{FF2B5EF4-FFF2-40B4-BE49-F238E27FC236}">
                <a16:creationId xmlns:a16="http://schemas.microsoft.com/office/drawing/2014/main" id="{DB420A31-ACFA-4036-9C30-D9E8285F969C}"/>
              </a:ext>
            </a:extLst>
          </p:cNvPr>
          <p:cNvSpPr>
            <a:spLocks noChangeAspect="1"/>
          </p:cNvSpPr>
          <p:nvPr/>
        </p:nvSpPr>
        <p:spPr>
          <a:xfrm>
            <a:off x="1074871" y="2250057"/>
            <a:ext cx="806972" cy="8069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63">
            <a:extLst>
              <a:ext uri="{FF2B5EF4-FFF2-40B4-BE49-F238E27FC236}">
                <a16:creationId xmlns:a16="http://schemas.microsoft.com/office/drawing/2014/main" id="{3EA86A1A-F330-4AD3-B53D-972CE15D92F2}"/>
              </a:ext>
            </a:extLst>
          </p:cNvPr>
          <p:cNvSpPr txBox="1"/>
          <p:nvPr/>
        </p:nvSpPr>
        <p:spPr>
          <a:xfrm>
            <a:off x="1074871" y="2360658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41D956FA-D4D0-4B8E-A0FC-3646A0EB5E5B}"/>
              </a:ext>
            </a:extLst>
          </p:cNvPr>
          <p:cNvSpPr txBox="1"/>
          <p:nvPr/>
        </p:nvSpPr>
        <p:spPr>
          <a:xfrm>
            <a:off x="1136192" y="2360657"/>
            <a:ext cx="6843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51" name="Oval 67">
            <a:extLst>
              <a:ext uri="{FF2B5EF4-FFF2-40B4-BE49-F238E27FC236}">
                <a16:creationId xmlns:a16="http://schemas.microsoft.com/office/drawing/2014/main" id="{C12F2F4A-F58E-472A-894B-4DA5954F7D8F}"/>
              </a:ext>
            </a:extLst>
          </p:cNvPr>
          <p:cNvSpPr>
            <a:spLocks noChangeAspect="1"/>
          </p:cNvSpPr>
          <p:nvPr/>
        </p:nvSpPr>
        <p:spPr>
          <a:xfrm>
            <a:off x="1238786" y="3716661"/>
            <a:ext cx="806972" cy="806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6F1F85C1-F25B-4016-A999-9CC781500D5E}"/>
              </a:ext>
            </a:extLst>
          </p:cNvPr>
          <p:cNvSpPr txBox="1"/>
          <p:nvPr/>
        </p:nvSpPr>
        <p:spPr>
          <a:xfrm>
            <a:off x="1167080" y="3827262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02</a:t>
            </a: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B4DE2FA6-31B8-4022-93CE-97885D82098E}"/>
              </a:ext>
            </a:extLst>
          </p:cNvPr>
          <p:cNvSpPr txBox="1"/>
          <p:nvPr/>
        </p:nvSpPr>
        <p:spPr>
          <a:xfrm>
            <a:off x="1238786" y="3827261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02</a:t>
            </a:r>
          </a:p>
        </p:txBody>
      </p:sp>
      <p:sp>
        <p:nvSpPr>
          <p:cNvPr id="54" name="Oval 62">
            <a:extLst>
              <a:ext uri="{FF2B5EF4-FFF2-40B4-BE49-F238E27FC236}">
                <a16:creationId xmlns:a16="http://schemas.microsoft.com/office/drawing/2014/main" id="{A2EF2003-4C7C-437A-A255-50B5D5A4CF9C}"/>
              </a:ext>
            </a:extLst>
          </p:cNvPr>
          <p:cNvSpPr>
            <a:spLocks noChangeAspect="1"/>
          </p:cNvSpPr>
          <p:nvPr/>
        </p:nvSpPr>
        <p:spPr>
          <a:xfrm>
            <a:off x="1454467" y="5440684"/>
            <a:ext cx="806972" cy="8069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DA82F11F-4F17-4630-B287-D75BB0F60E07}"/>
              </a:ext>
            </a:extLst>
          </p:cNvPr>
          <p:cNvSpPr txBox="1"/>
          <p:nvPr/>
        </p:nvSpPr>
        <p:spPr>
          <a:xfrm>
            <a:off x="1382761" y="5551285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sp>
        <p:nvSpPr>
          <p:cNvPr id="56" name="TextBox 66">
            <a:extLst>
              <a:ext uri="{FF2B5EF4-FFF2-40B4-BE49-F238E27FC236}">
                <a16:creationId xmlns:a16="http://schemas.microsoft.com/office/drawing/2014/main" id="{779E833F-729B-4AE2-984C-8DBE76A51110}"/>
              </a:ext>
            </a:extLst>
          </p:cNvPr>
          <p:cNvSpPr txBox="1"/>
          <p:nvPr/>
        </p:nvSpPr>
        <p:spPr>
          <a:xfrm>
            <a:off x="1454467" y="5551284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D32ABB06-E253-4EA5-85E2-8CDA1EFA2B68}"/>
              </a:ext>
            </a:extLst>
          </p:cNvPr>
          <p:cNvSpPr txBox="1"/>
          <p:nvPr/>
        </p:nvSpPr>
        <p:spPr>
          <a:xfrm>
            <a:off x="2084640" y="2371638"/>
            <a:ext cx="5025494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多种词典供用户选择，支持用户自主勾选单词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28EA83D1-2C72-42B0-A9D3-2F710E467988}"/>
              </a:ext>
            </a:extLst>
          </p:cNvPr>
          <p:cNvSpPr txBox="1"/>
          <p:nvPr/>
        </p:nvSpPr>
        <p:spPr>
          <a:xfrm>
            <a:off x="2085333" y="3801484"/>
            <a:ext cx="5025494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用户选择词典后，支持随机选择单词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DDDC39D2-1565-4D9E-82DB-BAC41B5664DA}"/>
              </a:ext>
            </a:extLst>
          </p:cNvPr>
          <p:cNvSpPr txBox="1"/>
          <p:nvPr/>
        </p:nvSpPr>
        <p:spPr>
          <a:xfrm>
            <a:off x="2225264" y="5501184"/>
            <a:ext cx="5025494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标记已学习、已加入学习规划的单词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且不可再次选择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3012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 animBg="1"/>
      <p:bldP spid="52" grpId="0"/>
      <p:bldP spid="53" grpId="0"/>
      <p:bldP spid="54" grpId="0" animBg="1"/>
      <p:bldP spid="56" grpId="0"/>
      <p:bldP spid="57" grpId="0"/>
      <p:bldP spid="58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13DE8A-6171-4024-A98C-99CF36AB34ED}"/>
              </a:ext>
            </a:extLst>
          </p:cNvPr>
          <p:cNvGrpSpPr/>
          <p:nvPr/>
        </p:nvGrpSpPr>
        <p:grpSpPr>
          <a:xfrm>
            <a:off x="1347790" y="113047"/>
            <a:ext cx="6275866" cy="1090363"/>
            <a:chOff x="3784390" y="358805"/>
            <a:chExt cx="4765766" cy="109036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74F0C4-A743-4506-8DEF-5A14FAD09D6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1090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2A3246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词典、词汇选择功能展示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76734F6-8A75-408B-A776-D04E90284F9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Dictionary and vocabulary selection function display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49" name="Hexagon 40">
            <a:extLst>
              <a:ext uri="{FF2B5EF4-FFF2-40B4-BE49-F238E27FC236}">
                <a16:creationId xmlns:a16="http://schemas.microsoft.com/office/drawing/2014/main" id="{E83D9098-1AD4-43D3-A095-5F6510830D1F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969F11-DE00-407A-9C84-006FD8CE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1" y="1164910"/>
            <a:ext cx="7954521" cy="569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E5EF77-C23C-4A13-B755-EEFF8B5E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20" y="1164910"/>
            <a:ext cx="7954521" cy="5693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C7F832-46F0-4A7C-AAC5-06074C34A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19" y="1164910"/>
            <a:ext cx="7954521" cy="56931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20E01C-54E2-4C67-91F5-EAB6121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123" y="1164910"/>
            <a:ext cx="7954519" cy="56883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7DFC5D-DC06-47FB-9390-66C21CBD9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123" y="1151195"/>
            <a:ext cx="7954519" cy="56931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4B6725-D48A-425C-9CC7-1DD672955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123" y="1151195"/>
            <a:ext cx="7954519" cy="56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7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587256" y="-434343"/>
            <a:ext cx="2920401" cy="1921433"/>
            <a:chOff x="9965736" y="-434343"/>
            <a:chExt cx="2920401" cy="1921433"/>
          </a:xfrm>
        </p:grpSpPr>
        <p:sp>
          <p:nvSpPr>
            <p:cNvPr id="36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Hexagon 13"/>
          <p:cNvSpPr/>
          <p:nvPr/>
        </p:nvSpPr>
        <p:spPr>
          <a:xfrm rot="7200000">
            <a:off x="6262838" y="4657090"/>
            <a:ext cx="5002368" cy="271457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Hexagon 25"/>
          <p:cNvSpPr/>
          <p:nvPr/>
        </p:nvSpPr>
        <p:spPr>
          <a:xfrm>
            <a:off x="6171126" y="5069792"/>
            <a:ext cx="4016174" cy="125233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19521" y="5440684"/>
            <a:ext cx="311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等线" panose="02010600030101010101" pitchFamily="2" charset="-122"/>
                <a:cs typeface="+mn-cs"/>
              </a:rPr>
              <a:t>Lina Chen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 pitchFamily="2" charset="77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9521" y="5803520"/>
            <a:ext cx="311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等线" panose="02010600030101010101" pitchFamily="2" charset="-122"/>
                <a:cs typeface="+mn-cs"/>
              </a:rPr>
              <a:t>esigner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 pitchFamily="2" charset="77"/>
              <a:ea typeface="+mn-ea"/>
              <a:cs typeface="+mn-cs"/>
            </a:endParaRPr>
          </a:p>
        </p:txBody>
      </p:sp>
      <p:sp>
        <p:nvSpPr>
          <p:cNvPr id="11" name="Google Shape;388;p17"/>
          <p:cNvSpPr/>
          <p:nvPr/>
        </p:nvSpPr>
        <p:spPr>
          <a:xfrm flipH="1">
            <a:off x="10991681" y="211000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392;p17"/>
          <p:cNvSpPr/>
          <p:nvPr/>
        </p:nvSpPr>
        <p:spPr>
          <a:xfrm flipH="1">
            <a:off x="10476264" y="2972846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agon 12"/>
          <p:cNvSpPr/>
          <p:nvPr/>
        </p:nvSpPr>
        <p:spPr>
          <a:xfrm rot="7200000">
            <a:off x="7128783" y="234612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/>
          <p:cNvSpPr/>
          <p:nvPr/>
        </p:nvSpPr>
        <p:spPr>
          <a:xfrm rot="7200000">
            <a:off x="7213945" y="2160187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30403" y="-434342"/>
            <a:ext cx="1437633" cy="1923068"/>
            <a:chOff x="1615247" y="164413"/>
            <a:chExt cx="1437633" cy="1923068"/>
          </a:xfrm>
        </p:grpSpPr>
        <p:sp>
          <p:nvSpPr>
            <p:cNvPr id="1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Hexagon 40"/>
          <p:cNvSpPr/>
          <p:nvPr/>
        </p:nvSpPr>
        <p:spPr>
          <a:xfrm rot="5400000">
            <a:off x="4466353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587256" y="3372709"/>
            <a:ext cx="1437633" cy="1923068"/>
            <a:chOff x="1615247" y="164413"/>
            <a:chExt cx="1437633" cy="1923068"/>
          </a:xfrm>
        </p:grpSpPr>
        <p:sp>
          <p:nvSpPr>
            <p:cNvPr id="43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B9706C0-A452-4847-B270-7A1395E0D019}"/>
              </a:ext>
            </a:extLst>
          </p:cNvPr>
          <p:cNvGrpSpPr/>
          <p:nvPr/>
        </p:nvGrpSpPr>
        <p:grpSpPr>
          <a:xfrm>
            <a:off x="1828557" y="635008"/>
            <a:ext cx="6275866" cy="808491"/>
            <a:chOff x="3784390" y="358805"/>
            <a:chExt cx="4765766" cy="8084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3E6959C-97F3-492D-B266-FEF96D3D44F7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结果统计功能展示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A3F3EDA-916B-489E-B9CF-FB14DB923565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draws for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the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results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sp>
        <p:nvSpPr>
          <p:cNvPr id="48" name="Oval 61">
            <a:extLst>
              <a:ext uri="{FF2B5EF4-FFF2-40B4-BE49-F238E27FC236}">
                <a16:creationId xmlns:a16="http://schemas.microsoft.com/office/drawing/2014/main" id="{DB420A31-ACFA-4036-9C30-D9E8285F969C}"/>
              </a:ext>
            </a:extLst>
          </p:cNvPr>
          <p:cNvSpPr>
            <a:spLocks noChangeAspect="1"/>
          </p:cNvSpPr>
          <p:nvPr/>
        </p:nvSpPr>
        <p:spPr>
          <a:xfrm>
            <a:off x="1074871" y="2250057"/>
            <a:ext cx="806972" cy="8069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63">
            <a:extLst>
              <a:ext uri="{FF2B5EF4-FFF2-40B4-BE49-F238E27FC236}">
                <a16:creationId xmlns:a16="http://schemas.microsoft.com/office/drawing/2014/main" id="{3EA86A1A-F330-4AD3-B53D-972CE15D92F2}"/>
              </a:ext>
            </a:extLst>
          </p:cNvPr>
          <p:cNvSpPr txBox="1"/>
          <p:nvPr/>
        </p:nvSpPr>
        <p:spPr>
          <a:xfrm>
            <a:off x="1074871" y="2360658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41D956FA-D4D0-4B8E-A0FC-3646A0EB5E5B}"/>
              </a:ext>
            </a:extLst>
          </p:cNvPr>
          <p:cNvSpPr txBox="1"/>
          <p:nvPr/>
        </p:nvSpPr>
        <p:spPr>
          <a:xfrm>
            <a:off x="1136192" y="2360657"/>
            <a:ext cx="6843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1" name="Oval 67">
            <a:extLst>
              <a:ext uri="{FF2B5EF4-FFF2-40B4-BE49-F238E27FC236}">
                <a16:creationId xmlns:a16="http://schemas.microsoft.com/office/drawing/2014/main" id="{C12F2F4A-F58E-472A-894B-4DA5954F7D8F}"/>
              </a:ext>
            </a:extLst>
          </p:cNvPr>
          <p:cNvSpPr>
            <a:spLocks noChangeAspect="1"/>
          </p:cNvSpPr>
          <p:nvPr/>
        </p:nvSpPr>
        <p:spPr>
          <a:xfrm>
            <a:off x="1238786" y="3716661"/>
            <a:ext cx="806972" cy="806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6F1F85C1-F25B-4016-A999-9CC781500D5E}"/>
              </a:ext>
            </a:extLst>
          </p:cNvPr>
          <p:cNvSpPr txBox="1"/>
          <p:nvPr/>
        </p:nvSpPr>
        <p:spPr>
          <a:xfrm>
            <a:off x="1167080" y="3827262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B4DE2FA6-31B8-4022-93CE-97885D82098E}"/>
              </a:ext>
            </a:extLst>
          </p:cNvPr>
          <p:cNvSpPr txBox="1"/>
          <p:nvPr/>
        </p:nvSpPr>
        <p:spPr>
          <a:xfrm>
            <a:off x="1238786" y="3827261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4" name="Oval 62">
            <a:extLst>
              <a:ext uri="{FF2B5EF4-FFF2-40B4-BE49-F238E27FC236}">
                <a16:creationId xmlns:a16="http://schemas.microsoft.com/office/drawing/2014/main" id="{A2EF2003-4C7C-437A-A255-50B5D5A4CF9C}"/>
              </a:ext>
            </a:extLst>
          </p:cNvPr>
          <p:cNvSpPr>
            <a:spLocks noChangeAspect="1"/>
          </p:cNvSpPr>
          <p:nvPr/>
        </p:nvSpPr>
        <p:spPr>
          <a:xfrm>
            <a:off x="1454467" y="5440684"/>
            <a:ext cx="806972" cy="8069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DA82F11F-4F17-4630-B287-D75BB0F60E07}"/>
              </a:ext>
            </a:extLst>
          </p:cNvPr>
          <p:cNvSpPr txBox="1"/>
          <p:nvPr/>
        </p:nvSpPr>
        <p:spPr>
          <a:xfrm>
            <a:off x="1382761" y="5551285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03</a:t>
            </a:r>
          </a:p>
        </p:txBody>
      </p:sp>
      <p:sp>
        <p:nvSpPr>
          <p:cNvPr id="56" name="TextBox 66">
            <a:extLst>
              <a:ext uri="{FF2B5EF4-FFF2-40B4-BE49-F238E27FC236}">
                <a16:creationId xmlns:a16="http://schemas.microsoft.com/office/drawing/2014/main" id="{779E833F-729B-4AE2-984C-8DBE76A51110}"/>
              </a:ext>
            </a:extLst>
          </p:cNvPr>
          <p:cNvSpPr txBox="1"/>
          <p:nvPr/>
        </p:nvSpPr>
        <p:spPr>
          <a:xfrm>
            <a:off x="1454467" y="5551284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03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D32ABB06-E253-4EA5-85E2-8CDA1EFA2B68}"/>
              </a:ext>
            </a:extLst>
          </p:cNvPr>
          <p:cNvSpPr txBox="1"/>
          <p:nvPr/>
        </p:nvSpPr>
        <p:spPr>
          <a:xfrm>
            <a:off x="2084640" y="2371638"/>
            <a:ext cx="51958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统计用户遗忘曲线，帮助用户知晓当前宏观的记忆情况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28EA83D1-2C72-42B0-A9D3-2F710E467988}"/>
              </a:ext>
            </a:extLst>
          </p:cNvPr>
          <p:cNvSpPr txBox="1"/>
          <p:nvPr/>
        </p:nvSpPr>
        <p:spPr>
          <a:xfrm>
            <a:off x="2085333" y="3801484"/>
            <a:ext cx="50254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统计用户学习情况，最直观的展现用户每一天的学习情况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DDDC39D2-1565-4D9E-82DB-BAC41B5664DA}"/>
              </a:ext>
            </a:extLst>
          </p:cNvPr>
          <p:cNvSpPr txBox="1"/>
          <p:nvPr/>
        </p:nvSpPr>
        <p:spPr>
          <a:xfrm>
            <a:off x="2225264" y="5501184"/>
            <a:ext cx="5025494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统计用户记忆度，从长远角度帮助用户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评估单词的记忆程度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58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 animBg="1"/>
      <p:bldP spid="52" grpId="0"/>
      <p:bldP spid="53" grpId="0"/>
      <p:bldP spid="54" grpId="0" animBg="1"/>
      <p:bldP spid="56" grpId="0"/>
      <p:bldP spid="57" grpId="0"/>
      <p:bldP spid="58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/>
          <p:cNvSpPr/>
          <p:nvPr/>
        </p:nvSpPr>
        <p:spPr>
          <a:xfrm rot="5400000">
            <a:off x="4726319" y="427851"/>
            <a:ext cx="940865" cy="779946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86725" y="1311148"/>
            <a:ext cx="39594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60213" y="628743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22074" y="505252"/>
            <a:ext cx="1532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12638" y="521515"/>
            <a:ext cx="362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项目简介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38451" y="871329"/>
            <a:ext cx="3623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Project Brief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06884" y="3877412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106884" y="5427057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04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-787453" y="-559010"/>
            <a:ext cx="3533155" cy="7976020"/>
            <a:chOff x="-787453" y="-559010"/>
            <a:chExt cx="3533155" cy="7976020"/>
          </a:xfrm>
        </p:grpSpPr>
        <p:sp>
          <p:nvSpPr>
            <p:cNvPr id="5" name="Google Shape;388;p17"/>
            <p:cNvSpPr/>
            <p:nvPr/>
          </p:nvSpPr>
          <p:spPr>
            <a:xfrm rot="10800000" flipH="1">
              <a:off x="-216065" y="116043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" name="Google Shape;389;p17"/>
            <p:cNvSpPr/>
            <p:nvPr/>
          </p:nvSpPr>
          <p:spPr>
            <a:xfrm rot="10800000" flipH="1">
              <a:off x="780862" y="116247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92;p17"/>
            <p:cNvSpPr/>
            <p:nvPr/>
          </p:nvSpPr>
          <p:spPr>
            <a:xfrm rot="10800000" flipH="1">
              <a:off x="299322" y="29759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4;p17"/>
            <p:cNvSpPr/>
            <p:nvPr/>
          </p:nvSpPr>
          <p:spPr>
            <a:xfrm rot="10800000" flipH="1">
              <a:off x="1295600" y="299636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88;p17"/>
            <p:cNvSpPr/>
            <p:nvPr/>
          </p:nvSpPr>
          <p:spPr>
            <a:xfrm rot="10800000" flipH="1">
              <a:off x="-192209" y="-55901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89;p17"/>
            <p:cNvSpPr/>
            <p:nvPr/>
          </p:nvSpPr>
          <p:spPr>
            <a:xfrm rot="10800000" flipH="1">
              <a:off x="804718" y="-55697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0;p17"/>
            <p:cNvSpPr/>
            <p:nvPr/>
          </p:nvSpPr>
          <p:spPr>
            <a:xfrm rot="10800000" flipH="1">
              <a:off x="-240401" y="289487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rot="10800000" flipH="1">
              <a:off x="756527" y="289688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390;p17"/>
            <p:cNvSpPr/>
            <p:nvPr/>
          </p:nvSpPr>
          <p:spPr>
            <a:xfrm rot="10800000" flipH="1">
              <a:off x="-787453" y="5495577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92;p17"/>
            <p:cNvSpPr/>
            <p:nvPr/>
          </p:nvSpPr>
          <p:spPr>
            <a:xfrm rot="10800000" flipH="1">
              <a:off x="209475" y="549758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4;p17"/>
            <p:cNvSpPr/>
            <p:nvPr/>
          </p:nvSpPr>
          <p:spPr>
            <a:xfrm rot="10800000" flipH="1">
              <a:off x="1205753" y="549962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88;p17"/>
            <p:cNvSpPr/>
            <p:nvPr/>
          </p:nvSpPr>
          <p:spPr>
            <a:xfrm rot="10800000" flipH="1">
              <a:off x="-755138" y="375972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88;p17"/>
            <p:cNvSpPr/>
            <p:nvPr/>
          </p:nvSpPr>
          <p:spPr>
            <a:xfrm rot="10800000" flipH="1">
              <a:off x="-305262" y="636042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rot="10800000" flipH="1">
              <a:off x="691665" y="6362469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88;p17"/>
            <p:cNvSpPr/>
            <p:nvPr/>
          </p:nvSpPr>
          <p:spPr>
            <a:xfrm rot="10800000" flipH="1">
              <a:off x="-272379" y="462865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89;p17"/>
            <p:cNvSpPr/>
            <p:nvPr/>
          </p:nvSpPr>
          <p:spPr>
            <a:xfrm rot="10800000" flipH="1">
              <a:off x="724548" y="463069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rot="10800000" flipH="1">
              <a:off x="260950" y="203141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4" name="Hexagon 83"/>
            <p:cNvSpPr/>
            <p:nvPr/>
          </p:nvSpPr>
          <p:spPr>
            <a:xfrm rot="5400000">
              <a:off x="1745451" y="1230735"/>
              <a:ext cx="1074344" cy="926159"/>
            </a:xfrm>
            <a:prstGeom prst="hexagon">
              <a:avLst>
                <a:gd name="adj" fmla="val 29933"/>
                <a:gd name="vf" fmla="val 115470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83913" y="1842404"/>
            <a:ext cx="329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目录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88" name="Hexagon 87"/>
          <p:cNvSpPr/>
          <p:nvPr/>
        </p:nvSpPr>
        <p:spPr>
          <a:xfrm rot="5400000">
            <a:off x="2649591" y="-433445"/>
            <a:ext cx="1074344" cy="92615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 rot="5400000">
            <a:off x="3306751" y="6434523"/>
            <a:ext cx="1074344" cy="92615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28">
            <a:extLst>
              <a:ext uri="{FF2B5EF4-FFF2-40B4-BE49-F238E27FC236}">
                <a16:creationId xmlns:a16="http://schemas.microsoft.com/office/drawing/2014/main" id="{19B22C26-CCA1-42C1-ACA0-3E51D716FD37}"/>
              </a:ext>
            </a:extLst>
          </p:cNvPr>
          <p:cNvSpPr/>
          <p:nvPr/>
        </p:nvSpPr>
        <p:spPr>
          <a:xfrm rot="5400000">
            <a:off x="6931070" y="1741870"/>
            <a:ext cx="940865" cy="779946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7" name="Straight Connector 30">
            <a:extLst>
              <a:ext uri="{FF2B5EF4-FFF2-40B4-BE49-F238E27FC236}">
                <a16:creationId xmlns:a16="http://schemas.microsoft.com/office/drawing/2014/main" id="{5F2B97DF-B757-46C2-918C-B460C20A9C1F}"/>
              </a:ext>
            </a:extLst>
          </p:cNvPr>
          <p:cNvCxnSpPr/>
          <p:nvPr/>
        </p:nvCxnSpPr>
        <p:spPr>
          <a:xfrm>
            <a:off x="7791476" y="2625167"/>
            <a:ext cx="39594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34">
            <a:extLst>
              <a:ext uri="{FF2B5EF4-FFF2-40B4-BE49-F238E27FC236}">
                <a16:creationId xmlns:a16="http://schemas.microsoft.com/office/drawing/2014/main" id="{C727751B-165C-433D-B7CE-2EA60227F232}"/>
              </a:ext>
            </a:extLst>
          </p:cNvPr>
          <p:cNvSpPr txBox="1"/>
          <p:nvPr/>
        </p:nvSpPr>
        <p:spPr>
          <a:xfrm>
            <a:off x="8311635" y="2092141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59" name="TextBox 35">
            <a:extLst>
              <a:ext uri="{FF2B5EF4-FFF2-40B4-BE49-F238E27FC236}">
                <a16:creationId xmlns:a16="http://schemas.microsoft.com/office/drawing/2014/main" id="{3F9D8205-E36C-41A6-BA3B-57FD6EB0899A}"/>
              </a:ext>
            </a:extLst>
          </p:cNvPr>
          <p:cNvSpPr txBox="1"/>
          <p:nvPr/>
        </p:nvSpPr>
        <p:spPr>
          <a:xfrm>
            <a:off x="6626825" y="1819271"/>
            <a:ext cx="1532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6D47A899-0190-4064-B4A9-C27C324B486B}"/>
              </a:ext>
            </a:extLst>
          </p:cNvPr>
          <p:cNvSpPr txBox="1"/>
          <p:nvPr/>
        </p:nvSpPr>
        <p:spPr>
          <a:xfrm>
            <a:off x="8217389" y="1835534"/>
            <a:ext cx="362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完成情况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66" name="Rectangle 37">
            <a:extLst>
              <a:ext uri="{FF2B5EF4-FFF2-40B4-BE49-F238E27FC236}">
                <a16:creationId xmlns:a16="http://schemas.microsoft.com/office/drawing/2014/main" id="{94662684-6FB3-4C92-A577-FC2F82361993}"/>
              </a:ext>
            </a:extLst>
          </p:cNvPr>
          <p:cNvSpPr/>
          <p:nvPr/>
        </p:nvSpPr>
        <p:spPr>
          <a:xfrm>
            <a:off x="8243202" y="2185348"/>
            <a:ext cx="3623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Completion</a:t>
            </a:r>
          </a:p>
        </p:txBody>
      </p:sp>
      <p:sp>
        <p:nvSpPr>
          <p:cNvPr id="70" name="Hexagon 28">
            <a:extLst>
              <a:ext uri="{FF2B5EF4-FFF2-40B4-BE49-F238E27FC236}">
                <a16:creationId xmlns:a16="http://schemas.microsoft.com/office/drawing/2014/main" id="{E340B508-311D-48DD-9BEB-6799530B3546}"/>
              </a:ext>
            </a:extLst>
          </p:cNvPr>
          <p:cNvSpPr/>
          <p:nvPr/>
        </p:nvSpPr>
        <p:spPr>
          <a:xfrm rot="5400000">
            <a:off x="4726319" y="2983992"/>
            <a:ext cx="940865" cy="779946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3" name="Straight Connector 30">
            <a:extLst>
              <a:ext uri="{FF2B5EF4-FFF2-40B4-BE49-F238E27FC236}">
                <a16:creationId xmlns:a16="http://schemas.microsoft.com/office/drawing/2014/main" id="{D98ED193-02EF-424B-A51A-B2421BC71931}"/>
              </a:ext>
            </a:extLst>
          </p:cNvPr>
          <p:cNvCxnSpPr/>
          <p:nvPr/>
        </p:nvCxnSpPr>
        <p:spPr>
          <a:xfrm>
            <a:off x="5586725" y="3867289"/>
            <a:ext cx="39594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34">
            <a:extLst>
              <a:ext uri="{FF2B5EF4-FFF2-40B4-BE49-F238E27FC236}">
                <a16:creationId xmlns:a16="http://schemas.microsoft.com/office/drawing/2014/main" id="{8D1B0519-8678-42FB-B036-BA6C0FA0A53F}"/>
              </a:ext>
            </a:extLst>
          </p:cNvPr>
          <p:cNvSpPr txBox="1"/>
          <p:nvPr/>
        </p:nvSpPr>
        <p:spPr>
          <a:xfrm>
            <a:off x="6164928" y="3334263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83" name="TextBox 35">
            <a:extLst>
              <a:ext uri="{FF2B5EF4-FFF2-40B4-BE49-F238E27FC236}">
                <a16:creationId xmlns:a16="http://schemas.microsoft.com/office/drawing/2014/main" id="{3A7558CB-537C-4973-B325-823BB1D83FCC}"/>
              </a:ext>
            </a:extLst>
          </p:cNvPr>
          <p:cNvSpPr txBox="1"/>
          <p:nvPr/>
        </p:nvSpPr>
        <p:spPr>
          <a:xfrm>
            <a:off x="4422074" y="3061393"/>
            <a:ext cx="1532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2EA097B3-EE64-417A-A4D0-9B7622D64595}"/>
              </a:ext>
            </a:extLst>
          </p:cNvPr>
          <p:cNvSpPr txBox="1"/>
          <p:nvPr/>
        </p:nvSpPr>
        <p:spPr>
          <a:xfrm>
            <a:off x="6012638" y="3077656"/>
            <a:ext cx="362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项目展示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89" name="Rectangle 37">
            <a:extLst>
              <a:ext uri="{FF2B5EF4-FFF2-40B4-BE49-F238E27FC236}">
                <a16:creationId xmlns:a16="http://schemas.microsoft.com/office/drawing/2014/main" id="{2AEA0C33-AA1C-4D38-858F-1249B9EF236A}"/>
              </a:ext>
            </a:extLst>
          </p:cNvPr>
          <p:cNvSpPr/>
          <p:nvPr/>
        </p:nvSpPr>
        <p:spPr>
          <a:xfrm>
            <a:off x="6038451" y="3427470"/>
            <a:ext cx="3623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Project presentation</a:t>
            </a:r>
          </a:p>
        </p:txBody>
      </p:sp>
      <p:sp>
        <p:nvSpPr>
          <p:cNvPr id="96" name="Hexagon 28">
            <a:extLst>
              <a:ext uri="{FF2B5EF4-FFF2-40B4-BE49-F238E27FC236}">
                <a16:creationId xmlns:a16="http://schemas.microsoft.com/office/drawing/2014/main" id="{1913C81B-2A00-457F-848F-0054CD205457}"/>
              </a:ext>
            </a:extLst>
          </p:cNvPr>
          <p:cNvSpPr/>
          <p:nvPr/>
        </p:nvSpPr>
        <p:spPr>
          <a:xfrm rot="5400000">
            <a:off x="6931070" y="4417875"/>
            <a:ext cx="940865" cy="779946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7" name="Straight Connector 30">
            <a:extLst>
              <a:ext uri="{FF2B5EF4-FFF2-40B4-BE49-F238E27FC236}">
                <a16:creationId xmlns:a16="http://schemas.microsoft.com/office/drawing/2014/main" id="{36D137E0-E2B8-43F0-A870-6C08D1645B32}"/>
              </a:ext>
            </a:extLst>
          </p:cNvPr>
          <p:cNvCxnSpPr/>
          <p:nvPr/>
        </p:nvCxnSpPr>
        <p:spPr>
          <a:xfrm>
            <a:off x="7791476" y="5301172"/>
            <a:ext cx="39594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34">
            <a:extLst>
              <a:ext uri="{FF2B5EF4-FFF2-40B4-BE49-F238E27FC236}">
                <a16:creationId xmlns:a16="http://schemas.microsoft.com/office/drawing/2014/main" id="{AE3F543B-7A74-4273-8655-FF695E039B28}"/>
              </a:ext>
            </a:extLst>
          </p:cNvPr>
          <p:cNvSpPr txBox="1"/>
          <p:nvPr/>
        </p:nvSpPr>
        <p:spPr>
          <a:xfrm>
            <a:off x="8264964" y="4618767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99" name="TextBox 35">
            <a:extLst>
              <a:ext uri="{FF2B5EF4-FFF2-40B4-BE49-F238E27FC236}">
                <a16:creationId xmlns:a16="http://schemas.microsoft.com/office/drawing/2014/main" id="{927112A2-4871-4743-AF88-CD95DC1D644A}"/>
              </a:ext>
            </a:extLst>
          </p:cNvPr>
          <p:cNvSpPr txBox="1"/>
          <p:nvPr/>
        </p:nvSpPr>
        <p:spPr>
          <a:xfrm>
            <a:off x="6626825" y="4495276"/>
            <a:ext cx="1532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F329C333-0DAA-43F9-8BCA-1AD9801431D8}"/>
              </a:ext>
            </a:extLst>
          </p:cNvPr>
          <p:cNvSpPr txBox="1"/>
          <p:nvPr/>
        </p:nvSpPr>
        <p:spPr>
          <a:xfrm>
            <a:off x="8217389" y="4511539"/>
            <a:ext cx="362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实现细节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101" name="Rectangle 37">
            <a:extLst>
              <a:ext uri="{FF2B5EF4-FFF2-40B4-BE49-F238E27FC236}">
                <a16:creationId xmlns:a16="http://schemas.microsoft.com/office/drawing/2014/main" id="{E96F577B-9F70-489F-9967-8519F26360B0}"/>
              </a:ext>
            </a:extLst>
          </p:cNvPr>
          <p:cNvSpPr/>
          <p:nvPr/>
        </p:nvSpPr>
        <p:spPr>
          <a:xfrm>
            <a:off x="8243202" y="4861353"/>
            <a:ext cx="3623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Implementation details</a:t>
            </a:r>
          </a:p>
        </p:txBody>
      </p:sp>
      <p:sp>
        <p:nvSpPr>
          <p:cNvPr id="102" name="Hexagon 28">
            <a:extLst>
              <a:ext uri="{FF2B5EF4-FFF2-40B4-BE49-F238E27FC236}">
                <a16:creationId xmlns:a16="http://schemas.microsoft.com/office/drawing/2014/main" id="{CC45D9A8-A03C-4207-BF41-CF1989BD2AC9}"/>
              </a:ext>
            </a:extLst>
          </p:cNvPr>
          <p:cNvSpPr/>
          <p:nvPr/>
        </p:nvSpPr>
        <p:spPr>
          <a:xfrm rot="5400000">
            <a:off x="4726319" y="5651865"/>
            <a:ext cx="940865" cy="779946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3" name="Straight Connector 30">
            <a:extLst>
              <a:ext uri="{FF2B5EF4-FFF2-40B4-BE49-F238E27FC236}">
                <a16:creationId xmlns:a16="http://schemas.microsoft.com/office/drawing/2014/main" id="{B9D33F7F-82EE-414E-95F3-9C6BC104A6A5}"/>
              </a:ext>
            </a:extLst>
          </p:cNvPr>
          <p:cNvCxnSpPr/>
          <p:nvPr/>
        </p:nvCxnSpPr>
        <p:spPr>
          <a:xfrm>
            <a:off x="5586725" y="6535162"/>
            <a:ext cx="39594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34">
            <a:extLst>
              <a:ext uri="{FF2B5EF4-FFF2-40B4-BE49-F238E27FC236}">
                <a16:creationId xmlns:a16="http://schemas.microsoft.com/office/drawing/2014/main" id="{C5922471-0CA8-4E37-BAFD-84B5720A968D}"/>
              </a:ext>
            </a:extLst>
          </p:cNvPr>
          <p:cNvSpPr txBox="1"/>
          <p:nvPr/>
        </p:nvSpPr>
        <p:spPr>
          <a:xfrm>
            <a:off x="6060213" y="5852757"/>
            <a:ext cx="19026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105" name="TextBox 35">
            <a:extLst>
              <a:ext uri="{FF2B5EF4-FFF2-40B4-BE49-F238E27FC236}">
                <a16:creationId xmlns:a16="http://schemas.microsoft.com/office/drawing/2014/main" id="{8D952BBA-497A-4495-A88F-910C649E977B}"/>
              </a:ext>
            </a:extLst>
          </p:cNvPr>
          <p:cNvSpPr txBox="1"/>
          <p:nvPr/>
        </p:nvSpPr>
        <p:spPr>
          <a:xfrm>
            <a:off x="4422074" y="5729266"/>
            <a:ext cx="1532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106" name="TextBox 36">
            <a:extLst>
              <a:ext uri="{FF2B5EF4-FFF2-40B4-BE49-F238E27FC236}">
                <a16:creationId xmlns:a16="http://schemas.microsoft.com/office/drawing/2014/main" id="{891EA5C2-D468-4165-82B0-51355D2071EB}"/>
              </a:ext>
            </a:extLst>
          </p:cNvPr>
          <p:cNvSpPr txBox="1"/>
          <p:nvPr/>
        </p:nvSpPr>
        <p:spPr>
          <a:xfrm>
            <a:off x="6012638" y="5745529"/>
            <a:ext cx="362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成员分工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107" name="Rectangle 37">
            <a:extLst>
              <a:ext uri="{FF2B5EF4-FFF2-40B4-BE49-F238E27FC236}">
                <a16:creationId xmlns:a16="http://schemas.microsoft.com/office/drawing/2014/main" id="{CD22A60C-35AE-4498-8553-9A88B297E816}"/>
              </a:ext>
            </a:extLst>
          </p:cNvPr>
          <p:cNvSpPr/>
          <p:nvPr/>
        </p:nvSpPr>
        <p:spPr>
          <a:xfrm>
            <a:off x="6038451" y="6095343"/>
            <a:ext cx="3623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Division of members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478FB95-B215-4A19-9EE5-2EC7D542EB94}"/>
              </a:ext>
            </a:extLst>
          </p:cNvPr>
          <p:cNvSpPr txBox="1"/>
          <p:nvPr/>
        </p:nvSpPr>
        <p:spPr>
          <a:xfrm>
            <a:off x="2416044" y="2466153"/>
            <a:ext cx="1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CONTENTS</a:t>
            </a:r>
            <a:endParaRPr lang="zh-CN" altLang="en-US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109" name="Hexagon 87">
            <a:extLst>
              <a:ext uri="{FF2B5EF4-FFF2-40B4-BE49-F238E27FC236}">
                <a16:creationId xmlns:a16="http://schemas.microsoft.com/office/drawing/2014/main" id="{356BE948-92CD-40FF-9C98-C3123B1BD010}"/>
              </a:ext>
            </a:extLst>
          </p:cNvPr>
          <p:cNvSpPr/>
          <p:nvPr/>
        </p:nvSpPr>
        <p:spPr>
          <a:xfrm rot="5400000">
            <a:off x="11213784" y="-326924"/>
            <a:ext cx="1074344" cy="92615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388;p17">
            <a:extLst>
              <a:ext uri="{FF2B5EF4-FFF2-40B4-BE49-F238E27FC236}">
                <a16:creationId xmlns:a16="http://schemas.microsoft.com/office/drawing/2014/main" id="{D683697F-C54C-4F2C-AF6A-DF572EB4337B}"/>
              </a:ext>
            </a:extLst>
          </p:cNvPr>
          <p:cNvSpPr/>
          <p:nvPr/>
        </p:nvSpPr>
        <p:spPr>
          <a:xfrm rot="10800000" flipH="1">
            <a:off x="11293034" y="6261091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" name="Google Shape;388;p17">
            <a:extLst>
              <a:ext uri="{FF2B5EF4-FFF2-40B4-BE49-F238E27FC236}">
                <a16:creationId xmlns:a16="http://schemas.microsoft.com/office/drawing/2014/main" id="{03D857F4-3987-4025-96A4-454034BDB779}"/>
              </a:ext>
            </a:extLst>
          </p:cNvPr>
          <p:cNvSpPr/>
          <p:nvPr/>
        </p:nvSpPr>
        <p:spPr>
          <a:xfrm rot="10800000" flipH="1">
            <a:off x="1949047" y="3130157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2" name="Google Shape;389;p17">
            <a:extLst>
              <a:ext uri="{FF2B5EF4-FFF2-40B4-BE49-F238E27FC236}">
                <a16:creationId xmlns:a16="http://schemas.microsoft.com/office/drawing/2014/main" id="{12A49071-4F03-4DB0-B37E-DD2C3BC009E4}"/>
              </a:ext>
            </a:extLst>
          </p:cNvPr>
          <p:cNvSpPr/>
          <p:nvPr/>
        </p:nvSpPr>
        <p:spPr>
          <a:xfrm rot="10800000" flipH="1">
            <a:off x="2550841" y="4411977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84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exagon 50"/>
          <p:cNvSpPr/>
          <p:nvPr/>
        </p:nvSpPr>
        <p:spPr>
          <a:xfrm rot="5400000">
            <a:off x="3947986" y="50165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4405" y="5398348"/>
            <a:ext cx="3929874" cy="1534603"/>
          </a:xfrm>
          <a:custGeom>
            <a:avLst/>
            <a:gdLst>
              <a:gd name="connsiteX0" fmla="*/ 918706 w 3929874"/>
              <a:gd name="connsiteY0" fmla="*/ 0 h 1534603"/>
              <a:gd name="connsiteX1" fmla="*/ 3011168 w 3929874"/>
              <a:gd name="connsiteY1" fmla="*/ 0 h 1534603"/>
              <a:gd name="connsiteX2" fmla="*/ 3929874 w 3929874"/>
              <a:gd name="connsiteY2" fmla="*/ 1534603 h 1534603"/>
              <a:gd name="connsiteX3" fmla="*/ 0 w 3929874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4" h="1534603">
                <a:moveTo>
                  <a:pt x="918706" y="0"/>
                </a:moveTo>
                <a:lnTo>
                  <a:pt x="3011168" y="0"/>
                </a:lnTo>
                <a:lnTo>
                  <a:pt x="3929874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138522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7538993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exagon 2"/>
          <p:cNvSpPr/>
          <p:nvPr/>
        </p:nvSpPr>
        <p:spPr>
          <a:xfrm rot="7200000">
            <a:off x="871154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/>
          <p:cNvSpPr/>
          <p:nvPr/>
        </p:nvSpPr>
        <p:spPr>
          <a:xfrm rot="7200000">
            <a:off x="4318788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exagon 5"/>
          <p:cNvSpPr/>
          <p:nvPr/>
        </p:nvSpPr>
        <p:spPr>
          <a:xfrm rot="7200000">
            <a:off x="7766331" y="2651466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965736" y="-434343"/>
            <a:ext cx="2920401" cy="1921433"/>
            <a:chOff x="9965736" y="-434343"/>
            <a:chExt cx="2920401" cy="1921433"/>
          </a:xfrm>
        </p:grpSpPr>
        <p:sp>
          <p:nvSpPr>
            <p:cNvPr id="40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4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Hexagon 49"/>
          <p:cNvSpPr/>
          <p:nvPr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9B0469-AD87-45FA-89B5-E98539790ABA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CE7145D-B403-4C8E-91F2-097B4BB4F08B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遗忘曲线功能展示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94889C4-73DB-461A-9AB2-13D3537EA7EE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Forgotten Curve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F5B0DB0-BD5B-43CF-B304-2DC5ED28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5" y="977932"/>
            <a:ext cx="9527887" cy="58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1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exagon 50"/>
          <p:cNvSpPr/>
          <p:nvPr/>
        </p:nvSpPr>
        <p:spPr>
          <a:xfrm rot="5400000">
            <a:off x="3947986" y="50165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4405" y="5398348"/>
            <a:ext cx="3929874" cy="1534603"/>
          </a:xfrm>
          <a:custGeom>
            <a:avLst/>
            <a:gdLst>
              <a:gd name="connsiteX0" fmla="*/ 918706 w 3929874"/>
              <a:gd name="connsiteY0" fmla="*/ 0 h 1534603"/>
              <a:gd name="connsiteX1" fmla="*/ 3011168 w 3929874"/>
              <a:gd name="connsiteY1" fmla="*/ 0 h 1534603"/>
              <a:gd name="connsiteX2" fmla="*/ 3929874 w 3929874"/>
              <a:gd name="connsiteY2" fmla="*/ 1534603 h 1534603"/>
              <a:gd name="connsiteX3" fmla="*/ 0 w 3929874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4" h="1534603">
                <a:moveTo>
                  <a:pt x="918706" y="0"/>
                </a:moveTo>
                <a:lnTo>
                  <a:pt x="3011168" y="0"/>
                </a:lnTo>
                <a:lnTo>
                  <a:pt x="3929874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138522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7538993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exagon 2"/>
          <p:cNvSpPr/>
          <p:nvPr/>
        </p:nvSpPr>
        <p:spPr>
          <a:xfrm rot="7200000">
            <a:off x="871154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/>
          <p:cNvSpPr/>
          <p:nvPr/>
        </p:nvSpPr>
        <p:spPr>
          <a:xfrm rot="7200000">
            <a:off x="4318788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exagon 5"/>
          <p:cNvSpPr/>
          <p:nvPr/>
        </p:nvSpPr>
        <p:spPr>
          <a:xfrm rot="7200000">
            <a:off x="7766331" y="2651466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965736" y="-434343"/>
            <a:ext cx="2920401" cy="1921433"/>
            <a:chOff x="9965736" y="-434343"/>
            <a:chExt cx="2920401" cy="1921433"/>
          </a:xfrm>
        </p:grpSpPr>
        <p:sp>
          <p:nvSpPr>
            <p:cNvPr id="40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4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Hexagon 49"/>
          <p:cNvSpPr/>
          <p:nvPr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F9A881-26BB-49DF-8476-44D5FB1E9F10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10F87F-07BA-469D-8E85-755E2B385F3E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学习情况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94CC401-9B07-4DA4-B570-BE12462AB06D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Study Condition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CA90DB7-B58C-4627-B7A2-3183BBD5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76" y="880700"/>
            <a:ext cx="9685441" cy="59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70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exagon 50"/>
          <p:cNvSpPr/>
          <p:nvPr/>
        </p:nvSpPr>
        <p:spPr>
          <a:xfrm rot="5400000">
            <a:off x="3947986" y="50165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4405" y="5398348"/>
            <a:ext cx="3929874" cy="1534603"/>
          </a:xfrm>
          <a:custGeom>
            <a:avLst/>
            <a:gdLst>
              <a:gd name="connsiteX0" fmla="*/ 918706 w 3929874"/>
              <a:gd name="connsiteY0" fmla="*/ 0 h 1534603"/>
              <a:gd name="connsiteX1" fmla="*/ 3011168 w 3929874"/>
              <a:gd name="connsiteY1" fmla="*/ 0 h 1534603"/>
              <a:gd name="connsiteX2" fmla="*/ 3929874 w 3929874"/>
              <a:gd name="connsiteY2" fmla="*/ 1534603 h 1534603"/>
              <a:gd name="connsiteX3" fmla="*/ 0 w 3929874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4" h="1534603">
                <a:moveTo>
                  <a:pt x="918706" y="0"/>
                </a:moveTo>
                <a:lnTo>
                  <a:pt x="3011168" y="0"/>
                </a:lnTo>
                <a:lnTo>
                  <a:pt x="3929874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138522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7538993" y="5398348"/>
            <a:ext cx="3929873" cy="1534603"/>
          </a:xfrm>
          <a:custGeom>
            <a:avLst/>
            <a:gdLst>
              <a:gd name="connsiteX0" fmla="*/ 918705 w 3929873"/>
              <a:gd name="connsiteY0" fmla="*/ 0 h 1534603"/>
              <a:gd name="connsiteX1" fmla="*/ 3011167 w 3929873"/>
              <a:gd name="connsiteY1" fmla="*/ 0 h 1534603"/>
              <a:gd name="connsiteX2" fmla="*/ 3929873 w 3929873"/>
              <a:gd name="connsiteY2" fmla="*/ 1534603 h 1534603"/>
              <a:gd name="connsiteX3" fmla="*/ 0 w 3929873"/>
              <a:gd name="connsiteY3" fmla="*/ 1534603 h 15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873" h="1534603">
                <a:moveTo>
                  <a:pt x="918705" y="0"/>
                </a:moveTo>
                <a:lnTo>
                  <a:pt x="3011167" y="0"/>
                </a:lnTo>
                <a:lnTo>
                  <a:pt x="3929873" y="1534603"/>
                </a:lnTo>
                <a:lnTo>
                  <a:pt x="0" y="15346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exagon 2"/>
          <p:cNvSpPr/>
          <p:nvPr/>
        </p:nvSpPr>
        <p:spPr>
          <a:xfrm rot="7200000">
            <a:off x="871154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/>
          <p:cNvSpPr/>
          <p:nvPr/>
        </p:nvSpPr>
        <p:spPr>
          <a:xfrm rot="7200000">
            <a:off x="4318788" y="2651125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exagon 5"/>
          <p:cNvSpPr/>
          <p:nvPr/>
        </p:nvSpPr>
        <p:spPr>
          <a:xfrm rot="7200000">
            <a:off x="7766331" y="2651466"/>
            <a:ext cx="3554424" cy="192883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965736" y="-434343"/>
            <a:ext cx="2920401" cy="1921433"/>
            <a:chOff x="9965736" y="-434343"/>
            <a:chExt cx="2920401" cy="1921433"/>
          </a:xfrm>
        </p:grpSpPr>
        <p:sp>
          <p:nvSpPr>
            <p:cNvPr id="40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3766" y="-434343"/>
            <a:ext cx="1437633" cy="1923068"/>
            <a:chOff x="1615247" y="164413"/>
            <a:chExt cx="1437633" cy="1923068"/>
          </a:xfrm>
        </p:grpSpPr>
        <p:sp>
          <p:nvSpPr>
            <p:cNvPr id="4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Hexagon 49"/>
          <p:cNvSpPr/>
          <p:nvPr/>
        </p:nvSpPr>
        <p:spPr>
          <a:xfrm rot="5400000">
            <a:off x="7276312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80089D-133F-48AD-8B39-C4B79E8FC1D3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E2E8F5-1B27-4722-A61A-2CD81B909641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记忆持久度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643FC6E-005E-4926-83C9-57E7422133C7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Memory Durability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3A3A665-2165-4280-87F8-8BC8964C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74" y="978977"/>
            <a:ext cx="9526195" cy="58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4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7488527" y="1132331"/>
            <a:ext cx="2287685" cy="711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/>
          <p:cNvSpPr/>
          <p:nvPr/>
        </p:nvSpPr>
        <p:spPr>
          <a:xfrm rot="5400000">
            <a:off x="1330662" y="3704282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9011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2974" y="3894690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883181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883181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90302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-141798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-152468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2986939" y="5067853"/>
            <a:ext cx="747887" cy="644730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5400000">
            <a:off x="2419684" y="5731681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400000">
            <a:off x="3924908" y="370588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10800000">
            <a:off x="3925327" y="-491560"/>
            <a:ext cx="8900729" cy="2790366"/>
            <a:chOff x="-740364" y="4437124"/>
            <a:chExt cx="8900729" cy="2790366"/>
          </a:xfrm>
        </p:grpSpPr>
        <p:sp>
          <p:nvSpPr>
            <p:cNvPr id="19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643005" y="4114596"/>
            <a:ext cx="42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实现细节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2195" y="4657044"/>
            <a:ext cx="36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Implementation details</a:t>
            </a:r>
          </a:p>
        </p:txBody>
      </p:sp>
      <p:sp>
        <p:nvSpPr>
          <p:cNvPr id="42" name="Google Shape;388;p17"/>
          <p:cNvSpPr/>
          <p:nvPr/>
        </p:nvSpPr>
        <p:spPr>
          <a:xfrm rot="10800000" flipH="1">
            <a:off x="938799" y="373292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390;p17"/>
          <p:cNvSpPr/>
          <p:nvPr/>
        </p:nvSpPr>
        <p:spPr>
          <a:xfrm rot="10800000" flipH="1">
            <a:off x="441649" y="-491559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51" name="Group 50"/>
          <p:cNvGrpSpPr/>
          <p:nvPr/>
        </p:nvGrpSpPr>
        <p:grpSpPr>
          <a:xfrm>
            <a:off x="11306468" y="3882635"/>
            <a:ext cx="900000" cy="1618650"/>
            <a:chOff x="11277158" y="4020326"/>
            <a:chExt cx="900000" cy="1618650"/>
          </a:xfrm>
        </p:grpSpPr>
        <p:sp>
          <p:nvSpPr>
            <p:cNvPr id="44" name="Rectangle 43"/>
            <p:cNvSpPr/>
            <p:nvPr/>
          </p:nvSpPr>
          <p:spPr>
            <a:xfrm>
              <a:off x="11277158" y="402032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77158" y="438056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277158" y="473965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77158" y="509989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277158" y="545897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82679" y="2903460"/>
            <a:ext cx="755294" cy="109488"/>
            <a:chOff x="5068749" y="3100669"/>
            <a:chExt cx="1443277" cy="209219"/>
          </a:xfrm>
          <a:noFill/>
        </p:grpSpPr>
        <p:sp>
          <p:nvSpPr>
            <p:cNvPr id="45" name="Hexagon 44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5280" y="2187276"/>
            <a:ext cx="755294" cy="109488"/>
            <a:chOff x="5068749" y="3100669"/>
            <a:chExt cx="1443277" cy="209219"/>
          </a:xfrm>
          <a:noFill/>
        </p:grpSpPr>
        <p:sp>
          <p:nvSpPr>
            <p:cNvPr id="62" name="Hexagon 61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388;p17">
            <a:extLst>
              <a:ext uri="{FF2B5EF4-FFF2-40B4-BE49-F238E27FC236}">
                <a16:creationId xmlns:a16="http://schemas.microsoft.com/office/drawing/2014/main" id="{83DE7E08-2DB5-4E4B-9829-50DE79825D6F}"/>
              </a:ext>
            </a:extLst>
          </p:cNvPr>
          <p:cNvSpPr/>
          <p:nvPr/>
        </p:nvSpPr>
        <p:spPr>
          <a:xfrm rot="10800000" flipH="1">
            <a:off x="2639010" y="145603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3585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0">
            <a:extLst>
              <a:ext uri="{FF2B5EF4-FFF2-40B4-BE49-F238E27FC236}">
                <a16:creationId xmlns:a16="http://schemas.microsoft.com/office/drawing/2014/main" id="{4508D8DA-021B-45A2-A161-273C6635E9D6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056E03D-E8DF-4843-869D-8A5DB85F5D22}"/>
              </a:ext>
            </a:extLst>
          </p:cNvPr>
          <p:cNvGrpSpPr/>
          <p:nvPr/>
        </p:nvGrpSpPr>
        <p:grpSpPr>
          <a:xfrm>
            <a:off x="1490327" y="410225"/>
            <a:ext cx="4765766" cy="789830"/>
            <a:chOff x="3784390" y="377466"/>
            <a:chExt cx="4765766" cy="78983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6132E07-AFAB-473C-A04F-103723E655B7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2A3246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数据库设计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F389D40-34C7-4047-812E-6D9B4A5383AC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The design of database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E07C659F-FAB8-474C-A364-784DBF92A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45552"/>
              </p:ext>
            </p:extLst>
          </p:nvPr>
        </p:nvGraphicFramePr>
        <p:xfrm>
          <a:off x="1165721" y="4155876"/>
          <a:ext cx="85942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08">
                  <a:extLst>
                    <a:ext uri="{9D8B030D-6E8A-4147-A177-3AD203B41FA5}">
                      <a16:colId xmlns:a16="http://schemas.microsoft.com/office/drawing/2014/main" val="2255646499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235326215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82436221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31085249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19688898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4085705922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3727586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Word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Sentences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Pronun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IsRecited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IsPlaned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DicCate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1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单词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单词释义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例句及释义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音标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是否曾背过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是否加入规划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词典类型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23234"/>
                  </a:ext>
                </a:extLst>
              </a:tr>
            </a:tbl>
          </a:graphicData>
        </a:graphic>
      </p:graphicFrame>
      <p:sp>
        <p:nvSpPr>
          <p:cNvPr id="10" name="Text Box 7">
            <a:extLst>
              <a:ext uri="{FF2B5EF4-FFF2-40B4-BE49-F238E27FC236}">
                <a16:creationId xmlns:a16="http://schemas.microsoft.com/office/drawing/2014/main" id="{BEF4E8C4-20EA-4530-82AC-2DB2CE97FA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022398" y="4297230"/>
            <a:ext cx="1624167" cy="4589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词典单词表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FBCBA07A-35D2-477F-9067-F2A7AF45A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374525"/>
              </p:ext>
            </p:extLst>
          </p:nvPr>
        </p:nvGraphicFramePr>
        <p:xfrm>
          <a:off x="1165724" y="1646642"/>
          <a:ext cx="72756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817">
                  <a:extLst>
                    <a:ext uri="{9D8B030D-6E8A-4147-A177-3AD203B41FA5}">
                      <a16:colId xmlns:a16="http://schemas.microsoft.com/office/drawing/2014/main" val="4120366456"/>
                    </a:ext>
                  </a:extLst>
                </a:gridCol>
                <a:gridCol w="3637817">
                  <a:extLst>
                    <a:ext uri="{9D8B030D-6E8A-4147-A177-3AD203B41FA5}">
                      <a16:colId xmlns:a16="http://schemas.microsoft.com/office/drawing/2014/main" val="245554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DicCate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词典名称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词典类型编号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948411"/>
                  </a:ext>
                </a:extLst>
              </a:tr>
            </a:tbl>
          </a:graphicData>
        </a:graphic>
      </p:graphicFrame>
      <p:sp>
        <p:nvSpPr>
          <p:cNvPr id="12" name="Text Box 7">
            <a:extLst>
              <a:ext uri="{FF2B5EF4-FFF2-40B4-BE49-F238E27FC236}">
                <a16:creationId xmlns:a16="http://schemas.microsoft.com/office/drawing/2014/main" id="{D9940F4F-FA59-4548-9146-AE9703FEFF2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14802" y="1787996"/>
            <a:ext cx="1407599" cy="4589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词典表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表格 9">
            <a:extLst>
              <a:ext uri="{FF2B5EF4-FFF2-40B4-BE49-F238E27FC236}">
                <a16:creationId xmlns:a16="http://schemas.microsoft.com/office/drawing/2014/main" id="{B4CCB1E9-0DA0-40EA-BAB1-70C6E5614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97753"/>
              </p:ext>
            </p:extLst>
          </p:nvPr>
        </p:nvGraphicFramePr>
        <p:xfrm>
          <a:off x="1165720" y="5407512"/>
          <a:ext cx="85942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08">
                  <a:extLst>
                    <a:ext uri="{9D8B030D-6E8A-4147-A177-3AD203B41FA5}">
                      <a16:colId xmlns:a16="http://schemas.microsoft.com/office/drawing/2014/main" val="2255646499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235326215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824362213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31085249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19688898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4085705922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3727586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Word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Sentences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Pronun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Identify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1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单词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单词释义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例句及释义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音标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认知状态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记忆日期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遗忘度评估值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23234"/>
                  </a:ext>
                </a:extLst>
              </a:tr>
            </a:tbl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B5FF00BC-713B-4485-8259-76D7624F298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022397" y="5548866"/>
            <a:ext cx="1624167" cy="4589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已背单词表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7EE3B594-116F-4919-B967-E58099665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50928"/>
              </p:ext>
            </p:extLst>
          </p:nvPr>
        </p:nvGraphicFramePr>
        <p:xfrm>
          <a:off x="1165720" y="2783168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360">
                  <a:extLst>
                    <a:ext uri="{9D8B030D-6E8A-4147-A177-3AD203B41FA5}">
                      <a16:colId xmlns:a16="http://schemas.microsoft.com/office/drawing/2014/main" val="154774163"/>
                    </a:ext>
                  </a:extLst>
                </a:gridCol>
                <a:gridCol w="3147461">
                  <a:extLst>
                    <a:ext uri="{9D8B030D-6E8A-4147-A177-3AD203B41FA5}">
                      <a16:colId xmlns:a16="http://schemas.microsoft.com/office/drawing/2014/main" val="2362313968"/>
                    </a:ext>
                  </a:extLst>
                </a:gridCol>
                <a:gridCol w="3220178">
                  <a:extLst>
                    <a:ext uri="{9D8B030D-6E8A-4147-A177-3AD203B41FA5}">
                      <a16:colId xmlns:a16="http://schemas.microsoft.com/office/drawing/2014/main" val="165194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EveryDaySetQuan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LowestPercent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94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总学习目标数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每日学习单词数（新单词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复习）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每日最低新单词比例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57118"/>
                  </a:ext>
                </a:extLst>
              </a:tr>
            </a:tbl>
          </a:graphicData>
        </a:graphic>
      </p:graphicFrame>
      <p:sp>
        <p:nvSpPr>
          <p:cNvPr id="16" name="Text Box 7">
            <a:extLst>
              <a:ext uri="{FF2B5EF4-FFF2-40B4-BE49-F238E27FC236}">
                <a16:creationId xmlns:a16="http://schemas.microsoft.com/office/drawing/2014/main" id="{36B1B768-46F8-4D96-9460-3DF00A86E0F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1001" y="2924522"/>
            <a:ext cx="1624167" cy="4589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用户设置表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7872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xagon 54"/>
          <p:cNvSpPr/>
          <p:nvPr/>
        </p:nvSpPr>
        <p:spPr>
          <a:xfrm rot="5400000">
            <a:off x="6777621" y="2792683"/>
            <a:ext cx="6052646" cy="5217798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/>
          <p:cNvSpPr/>
          <p:nvPr/>
        </p:nvSpPr>
        <p:spPr>
          <a:xfrm rot="5400000">
            <a:off x="4255650" y="2307841"/>
            <a:ext cx="1675238" cy="1444171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41649" y="-491560"/>
            <a:ext cx="12384407" cy="2790366"/>
            <a:chOff x="441649" y="-491560"/>
            <a:chExt cx="12384407" cy="2790366"/>
          </a:xfrm>
        </p:grpSpPr>
        <p:sp>
          <p:nvSpPr>
            <p:cNvPr id="5" name="Google Shape;388;p17"/>
            <p:cNvSpPr/>
            <p:nvPr/>
          </p:nvSpPr>
          <p:spPr>
            <a:xfrm rot="10800000" flipH="1">
              <a:off x="10387196" y="37329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" name="Google Shape;389;p17"/>
            <p:cNvSpPr/>
            <p:nvPr/>
          </p:nvSpPr>
          <p:spPr>
            <a:xfrm rot="10800000" flipH="1">
              <a:off x="11384123" y="3753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" name="Google Shape;390;p17"/>
            <p:cNvSpPr/>
            <p:nvPr/>
          </p:nvSpPr>
          <p:spPr>
            <a:xfrm rot="10800000" flipH="1">
              <a:off x="9905655" y="-491560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92;p17"/>
            <p:cNvSpPr/>
            <p:nvPr/>
          </p:nvSpPr>
          <p:spPr>
            <a:xfrm rot="10800000" flipH="1">
              <a:off x="10902583" y="-489549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94;p17"/>
            <p:cNvSpPr/>
            <p:nvPr/>
          </p:nvSpPr>
          <p:spPr>
            <a:xfrm rot="10800000" flipH="1">
              <a:off x="11898861" y="-4875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88;p17"/>
            <p:cNvSpPr/>
            <p:nvPr/>
          </p:nvSpPr>
          <p:spPr>
            <a:xfrm rot="10800000" flipH="1">
              <a:off x="8393960" y="37329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89;p17"/>
            <p:cNvSpPr/>
            <p:nvPr/>
          </p:nvSpPr>
          <p:spPr>
            <a:xfrm rot="10800000" flipH="1">
              <a:off x="9390887" y="37533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0;p17"/>
            <p:cNvSpPr/>
            <p:nvPr/>
          </p:nvSpPr>
          <p:spPr>
            <a:xfrm rot="10800000" flipH="1">
              <a:off x="6915491" y="-491560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rot="10800000" flipH="1">
              <a:off x="7912419" y="-489549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394;p17"/>
            <p:cNvSpPr/>
            <p:nvPr/>
          </p:nvSpPr>
          <p:spPr>
            <a:xfrm rot="10800000" flipH="1">
              <a:off x="8908697" y="-4875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390;p17"/>
            <p:cNvSpPr/>
            <p:nvPr/>
          </p:nvSpPr>
          <p:spPr>
            <a:xfrm rot="10800000" flipH="1">
              <a:off x="3925327" y="-491560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92;p17"/>
            <p:cNvSpPr/>
            <p:nvPr/>
          </p:nvSpPr>
          <p:spPr>
            <a:xfrm rot="10800000" flipH="1">
              <a:off x="4922255" y="-489549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94;p17"/>
            <p:cNvSpPr/>
            <p:nvPr/>
          </p:nvSpPr>
          <p:spPr>
            <a:xfrm rot="10800000" flipH="1">
              <a:off x="5918533" y="-4875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88;p17"/>
            <p:cNvSpPr/>
            <p:nvPr/>
          </p:nvSpPr>
          <p:spPr>
            <a:xfrm rot="10800000" flipH="1">
              <a:off x="6400754" y="37329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88;p17"/>
            <p:cNvSpPr/>
            <p:nvPr/>
          </p:nvSpPr>
          <p:spPr>
            <a:xfrm rot="10800000" flipH="1">
              <a:off x="1588201" y="-4329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rot="10800000" flipH="1">
              <a:off x="2140692" y="48270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rot="10800000" flipH="1">
              <a:off x="8876749" y="12422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88;p17"/>
            <p:cNvSpPr/>
            <p:nvPr/>
          </p:nvSpPr>
          <p:spPr>
            <a:xfrm rot="10800000" flipH="1">
              <a:off x="6883513" y="12422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89;p17"/>
            <p:cNvSpPr/>
            <p:nvPr/>
          </p:nvSpPr>
          <p:spPr>
            <a:xfrm rot="10800000" flipH="1">
              <a:off x="7880440" y="124426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rot="10800000" flipH="1">
              <a:off x="10864211" y="12442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8;p17"/>
            <p:cNvSpPr/>
            <p:nvPr/>
          </p:nvSpPr>
          <p:spPr>
            <a:xfrm rot="10800000" flipH="1">
              <a:off x="938799" y="37329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rot="10800000" flipH="1">
              <a:off x="441649" y="-4915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480629" y="4225731"/>
            <a:ext cx="251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音频数据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1294" y="4681403"/>
            <a:ext cx="2978588" cy="79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每个单词的发音，包括英式发音、美式发音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32" name="Hexagon 31"/>
          <p:cNvSpPr/>
          <p:nvPr/>
        </p:nvSpPr>
        <p:spPr>
          <a:xfrm rot="5400000">
            <a:off x="890201" y="2272838"/>
            <a:ext cx="1675238" cy="1444171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76988" y="4222585"/>
            <a:ext cx="251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词汇数据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4810377" y="2621303"/>
            <a:ext cx="565785" cy="817246"/>
          </a:xfrm>
          <a:custGeom>
            <a:avLst/>
            <a:gdLst>
              <a:gd name="connsiteX0" fmla="*/ 444818 w 565785"/>
              <a:gd name="connsiteY0" fmla="*/ 529590 h 817246"/>
              <a:gd name="connsiteX1" fmla="*/ 565785 w 565785"/>
              <a:gd name="connsiteY1" fmla="*/ 746760 h 817246"/>
              <a:gd name="connsiteX2" fmla="*/ 468630 w 565785"/>
              <a:gd name="connsiteY2" fmla="*/ 730568 h 817246"/>
              <a:gd name="connsiteX3" fmla="*/ 419100 w 565785"/>
              <a:gd name="connsiteY3" fmla="*/ 811530 h 817246"/>
              <a:gd name="connsiteX4" fmla="*/ 293370 w 565785"/>
              <a:gd name="connsiteY4" fmla="*/ 584835 h 817246"/>
              <a:gd name="connsiteX5" fmla="*/ 340995 w 565785"/>
              <a:gd name="connsiteY5" fmla="*/ 566737 h 817246"/>
              <a:gd name="connsiteX6" fmla="*/ 362902 w 565785"/>
              <a:gd name="connsiteY6" fmla="*/ 568643 h 817246"/>
              <a:gd name="connsiteX7" fmla="*/ 404812 w 565785"/>
              <a:gd name="connsiteY7" fmla="*/ 560070 h 817246"/>
              <a:gd name="connsiteX8" fmla="*/ 444818 w 565785"/>
              <a:gd name="connsiteY8" fmla="*/ 529590 h 817246"/>
              <a:gd name="connsiteX9" fmla="*/ 114300 w 565785"/>
              <a:gd name="connsiteY9" fmla="*/ 523876 h 817246"/>
              <a:gd name="connsiteX10" fmla="*/ 118110 w 565785"/>
              <a:gd name="connsiteY10" fmla="*/ 524828 h 817246"/>
              <a:gd name="connsiteX11" fmla="*/ 167640 w 565785"/>
              <a:gd name="connsiteY11" fmla="*/ 564833 h 817246"/>
              <a:gd name="connsiteX12" fmla="*/ 205740 w 565785"/>
              <a:gd name="connsiteY12" fmla="*/ 572454 h 817246"/>
              <a:gd name="connsiteX13" fmla="*/ 225742 w 565785"/>
              <a:gd name="connsiteY13" fmla="*/ 570548 h 817246"/>
              <a:gd name="connsiteX14" fmla="*/ 263843 w 565785"/>
              <a:gd name="connsiteY14" fmla="*/ 584836 h 817246"/>
              <a:gd name="connsiteX15" fmla="*/ 144780 w 565785"/>
              <a:gd name="connsiteY15" fmla="*/ 817246 h 817246"/>
              <a:gd name="connsiteX16" fmla="*/ 96203 w 565785"/>
              <a:gd name="connsiteY16" fmla="*/ 726759 h 817246"/>
              <a:gd name="connsiteX17" fmla="*/ 0 w 565785"/>
              <a:gd name="connsiteY17" fmla="*/ 748666 h 817246"/>
              <a:gd name="connsiteX18" fmla="*/ 277178 w 565785"/>
              <a:gd name="connsiteY18" fmla="*/ 112395 h 817246"/>
              <a:gd name="connsiteX19" fmla="*/ 112395 w 565785"/>
              <a:gd name="connsiteY19" fmla="*/ 277178 h 817246"/>
              <a:gd name="connsiteX20" fmla="*/ 277178 w 565785"/>
              <a:gd name="connsiteY20" fmla="*/ 441960 h 817246"/>
              <a:gd name="connsiteX21" fmla="*/ 441960 w 565785"/>
              <a:gd name="connsiteY21" fmla="*/ 277178 h 817246"/>
              <a:gd name="connsiteX22" fmla="*/ 277178 w 565785"/>
              <a:gd name="connsiteY22" fmla="*/ 112395 h 817246"/>
              <a:gd name="connsiteX23" fmla="*/ 280988 w 565785"/>
              <a:gd name="connsiteY23" fmla="*/ 0 h 817246"/>
              <a:gd name="connsiteX24" fmla="*/ 329565 w 565785"/>
              <a:gd name="connsiteY24" fmla="*/ 19050 h 817246"/>
              <a:gd name="connsiteX25" fmla="*/ 381953 w 565785"/>
              <a:gd name="connsiteY25" fmla="*/ 19050 h 817246"/>
              <a:gd name="connsiteX26" fmla="*/ 422910 w 565785"/>
              <a:gd name="connsiteY26" fmla="*/ 60008 h 817246"/>
              <a:gd name="connsiteX27" fmla="*/ 477202 w 565785"/>
              <a:gd name="connsiteY27" fmla="*/ 80963 h 817246"/>
              <a:gd name="connsiteX28" fmla="*/ 498158 w 565785"/>
              <a:gd name="connsiteY28" fmla="*/ 128588 h 817246"/>
              <a:gd name="connsiteX29" fmla="*/ 535305 w 565785"/>
              <a:gd name="connsiteY29" fmla="*/ 165735 h 817246"/>
              <a:gd name="connsiteX30" fmla="*/ 535305 w 565785"/>
              <a:gd name="connsiteY30" fmla="*/ 223838 h 817246"/>
              <a:gd name="connsiteX31" fmla="*/ 558165 w 565785"/>
              <a:gd name="connsiteY31" fmla="*/ 277178 h 817246"/>
              <a:gd name="connsiteX32" fmla="*/ 539115 w 565785"/>
              <a:gd name="connsiteY32" fmla="*/ 325755 h 817246"/>
              <a:gd name="connsiteX33" fmla="*/ 539115 w 565785"/>
              <a:gd name="connsiteY33" fmla="*/ 378143 h 817246"/>
              <a:gd name="connsiteX34" fmla="*/ 498158 w 565785"/>
              <a:gd name="connsiteY34" fmla="*/ 419100 h 817246"/>
              <a:gd name="connsiteX35" fmla="*/ 477202 w 565785"/>
              <a:gd name="connsiteY35" fmla="*/ 473393 h 817246"/>
              <a:gd name="connsiteX36" fmla="*/ 429578 w 565785"/>
              <a:gd name="connsiteY36" fmla="*/ 494348 h 817246"/>
              <a:gd name="connsiteX37" fmla="*/ 392430 w 565785"/>
              <a:gd name="connsiteY37" fmla="*/ 531495 h 817246"/>
              <a:gd name="connsiteX38" fmla="*/ 334328 w 565785"/>
              <a:gd name="connsiteY38" fmla="*/ 531495 h 817246"/>
              <a:gd name="connsiteX39" fmla="*/ 280988 w 565785"/>
              <a:gd name="connsiteY39" fmla="*/ 554355 h 817246"/>
              <a:gd name="connsiteX40" fmla="*/ 232410 w 565785"/>
              <a:gd name="connsiteY40" fmla="*/ 535305 h 817246"/>
              <a:gd name="connsiteX41" fmla="*/ 180023 w 565785"/>
              <a:gd name="connsiteY41" fmla="*/ 535305 h 817246"/>
              <a:gd name="connsiteX42" fmla="*/ 139065 w 565785"/>
              <a:gd name="connsiteY42" fmla="*/ 494348 h 817246"/>
              <a:gd name="connsiteX43" fmla="*/ 84773 w 565785"/>
              <a:gd name="connsiteY43" fmla="*/ 473393 h 817246"/>
              <a:gd name="connsiteX44" fmla="*/ 63817 w 565785"/>
              <a:gd name="connsiteY44" fmla="*/ 425768 h 817246"/>
              <a:gd name="connsiteX45" fmla="*/ 26670 w 565785"/>
              <a:gd name="connsiteY45" fmla="*/ 388620 h 817246"/>
              <a:gd name="connsiteX46" fmla="*/ 26670 w 565785"/>
              <a:gd name="connsiteY46" fmla="*/ 330518 h 817246"/>
              <a:gd name="connsiteX47" fmla="*/ 3810 w 565785"/>
              <a:gd name="connsiteY47" fmla="*/ 277178 h 817246"/>
              <a:gd name="connsiteX48" fmla="*/ 22860 w 565785"/>
              <a:gd name="connsiteY48" fmla="*/ 228600 h 817246"/>
              <a:gd name="connsiteX49" fmla="*/ 22860 w 565785"/>
              <a:gd name="connsiteY49" fmla="*/ 176213 h 817246"/>
              <a:gd name="connsiteX50" fmla="*/ 63817 w 565785"/>
              <a:gd name="connsiteY50" fmla="*/ 135255 h 817246"/>
              <a:gd name="connsiteX51" fmla="*/ 84773 w 565785"/>
              <a:gd name="connsiteY51" fmla="*/ 80963 h 817246"/>
              <a:gd name="connsiteX52" fmla="*/ 132398 w 565785"/>
              <a:gd name="connsiteY52" fmla="*/ 60008 h 817246"/>
              <a:gd name="connsiteX53" fmla="*/ 169545 w 565785"/>
              <a:gd name="connsiteY53" fmla="*/ 22860 h 817246"/>
              <a:gd name="connsiteX54" fmla="*/ 227648 w 565785"/>
              <a:gd name="connsiteY54" fmla="*/ 22860 h 817246"/>
              <a:gd name="connsiteX55" fmla="*/ 280988 w 565785"/>
              <a:gd name="connsiteY55" fmla="*/ 0 h 81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5785" h="817246">
                <a:moveTo>
                  <a:pt x="444818" y="529590"/>
                </a:moveTo>
                <a:lnTo>
                  <a:pt x="565785" y="746760"/>
                </a:lnTo>
                <a:lnTo>
                  <a:pt x="468630" y="730568"/>
                </a:lnTo>
                <a:lnTo>
                  <a:pt x="419100" y="811530"/>
                </a:lnTo>
                <a:lnTo>
                  <a:pt x="293370" y="584835"/>
                </a:lnTo>
                <a:cubicBezTo>
                  <a:pt x="310515" y="582930"/>
                  <a:pt x="326708" y="576262"/>
                  <a:pt x="340995" y="566737"/>
                </a:cubicBezTo>
                <a:cubicBezTo>
                  <a:pt x="348615" y="567690"/>
                  <a:pt x="355283" y="568643"/>
                  <a:pt x="362902" y="568643"/>
                </a:cubicBezTo>
                <a:cubicBezTo>
                  <a:pt x="377190" y="568643"/>
                  <a:pt x="391477" y="565785"/>
                  <a:pt x="404812" y="560070"/>
                </a:cubicBezTo>
                <a:cubicBezTo>
                  <a:pt x="421005" y="553403"/>
                  <a:pt x="434340" y="542925"/>
                  <a:pt x="444818" y="529590"/>
                </a:cubicBezTo>
                <a:close/>
                <a:moveTo>
                  <a:pt x="114300" y="523876"/>
                </a:moveTo>
                <a:cubicBezTo>
                  <a:pt x="115253" y="523876"/>
                  <a:pt x="117157" y="524828"/>
                  <a:pt x="118110" y="524828"/>
                </a:cubicBezTo>
                <a:cubicBezTo>
                  <a:pt x="130492" y="542926"/>
                  <a:pt x="147637" y="557214"/>
                  <a:pt x="167640" y="564833"/>
                </a:cubicBezTo>
                <a:cubicBezTo>
                  <a:pt x="180023" y="569596"/>
                  <a:pt x="192405" y="572454"/>
                  <a:pt x="205740" y="572454"/>
                </a:cubicBezTo>
                <a:cubicBezTo>
                  <a:pt x="212408" y="572454"/>
                  <a:pt x="219075" y="571501"/>
                  <a:pt x="225742" y="570548"/>
                </a:cubicBezTo>
                <a:cubicBezTo>
                  <a:pt x="237173" y="577216"/>
                  <a:pt x="250508" y="582931"/>
                  <a:pt x="263843" y="584836"/>
                </a:cubicBezTo>
                <a:lnTo>
                  <a:pt x="144780" y="817246"/>
                </a:lnTo>
                <a:lnTo>
                  <a:pt x="96203" y="726759"/>
                </a:lnTo>
                <a:lnTo>
                  <a:pt x="0" y="748666"/>
                </a:lnTo>
                <a:close/>
                <a:moveTo>
                  <a:pt x="277178" y="112395"/>
                </a:moveTo>
                <a:cubicBezTo>
                  <a:pt x="186690" y="112395"/>
                  <a:pt x="112395" y="185738"/>
                  <a:pt x="112395" y="277178"/>
                </a:cubicBezTo>
                <a:cubicBezTo>
                  <a:pt x="112395" y="368618"/>
                  <a:pt x="186690" y="441960"/>
                  <a:pt x="277178" y="441960"/>
                </a:cubicBezTo>
                <a:cubicBezTo>
                  <a:pt x="367665" y="441960"/>
                  <a:pt x="441960" y="368618"/>
                  <a:pt x="441960" y="277178"/>
                </a:cubicBezTo>
                <a:cubicBezTo>
                  <a:pt x="441960" y="185738"/>
                  <a:pt x="367665" y="112395"/>
                  <a:pt x="277178" y="112395"/>
                </a:cubicBezTo>
                <a:close/>
                <a:moveTo>
                  <a:pt x="280988" y="0"/>
                </a:moveTo>
                <a:cubicBezTo>
                  <a:pt x="300038" y="0"/>
                  <a:pt x="316230" y="7620"/>
                  <a:pt x="329565" y="19050"/>
                </a:cubicBezTo>
                <a:cubicBezTo>
                  <a:pt x="345758" y="12383"/>
                  <a:pt x="364808" y="12383"/>
                  <a:pt x="381953" y="19050"/>
                </a:cubicBezTo>
                <a:cubicBezTo>
                  <a:pt x="401955" y="26670"/>
                  <a:pt x="416243" y="41910"/>
                  <a:pt x="422910" y="60008"/>
                </a:cubicBezTo>
                <a:cubicBezTo>
                  <a:pt x="442913" y="59055"/>
                  <a:pt x="461963" y="65723"/>
                  <a:pt x="477202" y="80963"/>
                </a:cubicBezTo>
                <a:cubicBezTo>
                  <a:pt x="490538" y="94298"/>
                  <a:pt x="497205" y="111443"/>
                  <a:pt x="498158" y="128588"/>
                </a:cubicBezTo>
                <a:cubicBezTo>
                  <a:pt x="514350" y="135255"/>
                  <a:pt x="527685" y="148590"/>
                  <a:pt x="535305" y="165735"/>
                </a:cubicBezTo>
                <a:cubicBezTo>
                  <a:pt x="543878" y="184785"/>
                  <a:pt x="542925" y="205740"/>
                  <a:pt x="535305" y="223838"/>
                </a:cubicBezTo>
                <a:cubicBezTo>
                  <a:pt x="549593" y="237173"/>
                  <a:pt x="558165" y="256222"/>
                  <a:pt x="558165" y="277178"/>
                </a:cubicBezTo>
                <a:cubicBezTo>
                  <a:pt x="558165" y="296228"/>
                  <a:pt x="550545" y="313373"/>
                  <a:pt x="539115" y="325755"/>
                </a:cubicBezTo>
                <a:cubicBezTo>
                  <a:pt x="545783" y="341948"/>
                  <a:pt x="545783" y="360998"/>
                  <a:pt x="539115" y="378143"/>
                </a:cubicBezTo>
                <a:cubicBezTo>
                  <a:pt x="531495" y="398145"/>
                  <a:pt x="516255" y="412433"/>
                  <a:pt x="498158" y="419100"/>
                </a:cubicBezTo>
                <a:cubicBezTo>
                  <a:pt x="499110" y="439103"/>
                  <a:pt x="492443" y="458153"/>
                  <a:pt x="477202" y="473393"/>
                </a:cubicBezTo>
                <a:cubicBezTo>
                  <a:pt x="463868" y="486728"/>
                  <a:pt x="446723" y="493395"/>
                  <a:pt x="429578" y="494348"/>
                </a:cubicBezTo>
                <a:cubicBezTo>
                  <a:pt x="422910" y="510540"/>
                  <a:pt x="409575" y="523875"/>
                  <a:pt x="392430" y="531495"/>
                </a:cubicBezTo>
                <a:cubicBezTo>
                  <a:pt x="373380" y="540068"/>
                  <a:pt x="352425" y="539115"/>
                  <a:pt x="334328" y="531495"/>
                </a:cubicBezTo>
                <a:cubicBezTo>
                  <a:pt x="320993" y="545783"/>
                  <a:pt x="301943" y="554355"/>
                  <a:pt x="280988" y="554355"/>
                </a:cubicBezTo>
                <a:cubicBezTo>
                  <a:pt x="261937" y="554355"/>
                  <a:pt x="245745" y="546735"/>
                  <a:pt x="232410" y="535305"/>
                </a:cubicBezTo>
                <a:cubicBezTo>
                  <a:pt x="216218" y="541973"/>
                  <a:pt x="197168" y="541973"/>
                  <a:pt x="180023" y="535305"/>
                </a:cubicBezTo>
                <a:cubicBezTo>
                  <a:pt x="160020" y="527685"/>
                  <a:pt x="145733" y="512445"/>
                  <a:pt x="139065" y="494348"/>
                </a:cubicBezTo>
                <a:cubicBezTo>
                  <a:pt x="119063" y="495300"/>
                  <a:pt x="100013" y="488633"/>
                  <a:pt x="84773" y="473393"/>
                </a:cubicBezTo>
                <a:cubicBezTo>
                  <a:pt x="71438" y="460058"/>
                  <a:pt x="64770" y="442913"/>
                  <a:pt x="63817" y="425768"/>
                </a:cubicBezTo>
                <a:cubicBezTo>
                  <a:pt x="47625" y="419100"/>
                  <a:pt x="34290" y="405765"/>
                  <a:pt x="26670" y="388620"/>
                </a:cubicBezTo>
                <a:cubicBezTo>
                  <a:pt x="18098" y="369570"/>
                  <a:pt x="19050" y="348615"/>
                  <a:pt x="26670" y="330518"/>
                </a:cubicBezTo>
                <a:cubicBezTo>
                  <a:pt x="12382" y="317183"/>
                  <a:pt x="3810" y="298133"/>
                  <a:pt x="3810" y="277178"/>
                </a:cubicBezTo>
                <a:cubicBezTo>
                  <a:pt x="3810" y="258128"/>
                  <a:pt x="11430" y="241935"/>
                  <a:pt x="22860" y="228600"/>
                </a:cubicBezTo>
                <a:cubicBezTo>
                  <a:pt x="16192" y="212408"/>
                  <a:pt x="16192" y="193358"/>
                  <a:pt x="22860" y="176213"/>
                </a:cubicBezTo>
                <a:cubicBezTo>
                  <a:pt x="30480" y="156210"/>
                  <a:pt x="45720" y="141923"/>
                  <a:pt x="63817" y="135255"/>
                </a:cubicBezTo>
                <a:cubicBezTo>
                  <a:pt x="62865" y="115252"/>
                  <a:pt x="69533" y="96203"/>
                  <a:pt x="84773" y="80963"/>
                </a:cubicBezTo>
                <a:cubicBezTo>
                  <a:pt x="98108" y="67628"/>
                  <a:pt x="115253" y="60960"/>
                  <a:pt x="132398" y="60008"/>
                </a:cubicBezTo>
                <a:cubicBezTo>
                  <a:pt x="139065" y="43815"/>
                  <a:pt x="152400" y="30480"/>
                  <a:pt x="169545" y="22860"/>
                </a:cubicBezTo>
                <a:cubicBezTo>
                  <a:pt x="188595" y="14288"/>
                  <a:pt x="209550" y="15240"/>
                  <a:pt x="227648" y="22860"/>
                </a:cubicBezTo>
                <a:cubicBezTo>
                  <a:pt x="240983" y="8573"/>
                  <a:pt x="260033" y="0"/>
                  <a:pt x="280988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455881" y="2620591"/>
            <a:ext cx="543878" cy="748665"/>
          </a:xfrm>
          <a:custGeom>
            <a:avLst/>
            <a:gdLst>
              <a:gd name="connsiteX0" fmla="*/ 271463 w 543878"/>
              <a:gd name="connsiteY0" fmla="*/ 425768 h 748665"/>
              <a:gd name="connsiteX1" fmla="*/ 383858 w 543878"/>
              <a:gd name="connsiteY1" fmla="*/ 539116 h 748665"/>
              <a:gd name="connsiteX2" fmla="*/ 271463 w 543878"/>
              <a:gd name="connsiteY2" fmla="*/ 651510 h 748665"/>
              <a:gd name="connsiteX3" fmla="*/ 159068 w 543878"/>
              <a:gd name="connsiteY3" fmla="*/ 538163 h 748665"/>
              <a:gd name="connsiteX4" fmla="*/ 271463 w 543878"/>
              <a:gd name="connsiteY4" fmla="*/ 425768 h 748665"/>
              <a:gd name="connsiteX5" fmla="*/ 271463 w 543878"/>
              <a:gd name="connsiteY5" fmla="*/ 386715 h 748665"/>
              <a:gd name="connsiteX6" fmla="*/ 119063 w 543878"/>
              <a:gd name="connsiteY6" fmla="*/ 539115 h 748665"/>
              <a:gd name="connsiteX7" fmla="*/ 271463 w 543878"/>
              <a:gd name="connsiteY7" fmla="*/ 691515 h 748665"/>
              <a:gd name="connsiteX8" fmla="*/ 423863 w 543878"/>
              <a:gd name="connsiteY8" fmla="*/ 539115 h 748665"/>
              <a:gd name="connsiteX9" fmla="*/ 271463 w 543878"/>
              <a:gd name="connsiteY9" fmla="*/ 386715 h 748665"/>
              <a:gd name="connsiteX10" fmla="*/ 271463 w 543878"/>
              <a:gd name="connsiteY10" fmla="*/ 329565 h 748665"/>
              <a:gd name="connsiteX11" fmla="*/ 481013 w 543878"/>
              <a:gd name="connsiteY11" fmla="*/ 539115 h 748665"/>
              <a:gd name="connsiteX12" fmla="*/ 271463 w 543878"/>
              <a:gd name="connsiteY12" fmla="*/ 748665 h 748665"/>
              <a:gd name="connsiteX13" fmla="*/ 61913 w 543878"/>
              <a:gd name="connsiteY13" fmla="*/ 539115 h 748665"/>
              <a:gd name="connsiteX14" fmla="*/ 271463 w 543878"/>
              <a:gd name="connsiteY14" fmla="*/ 329565 h 748665"/>
              <a:gd name="connsiteX15" fmla="*/ 128588 w 543878"/>
              <a:gd name="connsiteY15" fmla="*/ 953 h 748665"/>
              <a:gd name="connsiteX16" fmla="*/ 414338 w 543878"/>
              <a:gd name="connsiteY16" fmla="*/ 953 h 748665"/>
              <a:gd name="connsiteX17" fmla="*/ 361951 w 543878"/>
              <a:gd name="connsiteY17" fmla="*/ 115253 h 748665"/>
              <a:gd name="connsiteX18" fmla="*/ 180976 w 543878"/>
              <a:gd name="connsiteY18" fmla="*/ 115253 h 748665"/>
              <a:gd name="connsiteX19" fmla="*/ 456248 w 543878"/>
              <a:gd name="connsiteY19" fmla="*/ 0 h 748665"/>
              <a:gd name="connsiteX20" fmla="*/ 490538 w 543878"/>
              <a:gd name="connsiteY20" fmla="*/ 0 h 748665"/>
              <a:gd name="connsiteX21" fmla="*/ 543878 w 543878"/>
              <a:gd name="connsiteY21" fmla="*/ 80010 h 748665"/>
              <a:gd name="connsiteX22" fmla="*/ 426721 w 543878"/>
              <a:gd name="connsiteY22" fmla="*/ 344805 h 748665"/>
              <a:gd name="connsiteX23" fmla="*/ 322898 w 543878"/>
              <a:gd name="connsiteY23" fmla="*/ 296228 h 748665"/>
              <a:gd name="connsiteX24" fmla="*/ 381953 w 543878"/>
              <a:gd name="connsiteY24" fmla="*/ 162878 h 748665"/>
              <a:gd name="connsiteX25" fmla="*/ 52388 w 543878"/>
              <a:gd name="connsiteY25" fmla="*/ 0 h 748665"/>
              <a:gd name="connsiteX26" fmla="*/ 86678 w 543878"/>
              <a:gd name="connsiteY26" fmla="*/ 0 h 748665"/>
              <a:gd name="connsiteX27" fmla="*/ 160973 w 543878"/>
              <a:gd name="connsiteY27" fmla="*/ 162878 h 748665"/>
              <a:gd name="connsiteX28" fmla="*/ 220027 w 543878"/>
              <a:gd name="connsiteY28" fmla="*/ 296228 h 748665"/>
              <a:gd name="connsiteX29" fmla="*/ 117157 w 543878"/>
              <a:gd name="connsiteY29" fmla="*/ 344805 h 748665"/>
              <a:gd name="connsiteX30" fmla="*/ 0 w 543878"/>
              <a:gd name="connsiteY30" fmla="*/ 80010 h 74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3878" h="748665">
                <a:moveTo>
                  <a:pt x="271463" y="425768"/>
                </a:moveTo>
                <a:cubicBezTo>
                  <a:pt x="333376" y="425768"/>
                  <a:pt x="383858" y="477203"/>
                  <a:pt x="383858" y="539116"/>
                </a:cubicBezTo>
                <a:cubicBezTo>
                  <a:pt x="383858" y="601028"/>
                  <a:pt x="333376" y="651510"/>
                  <a:pt x="271463" y="651510"/>
                </a:cubicBezTo>
                <a:cubicBezTo>
                  <a:pt x="209550" y="651510"/>
                  <a:pt x="159068" y="600075"/>
                  <a:pt x="159068" y="538163"/>
                </a:cubicBezTo>
                <a:cubicBezTo>
                  <a:pt x="159068" y="476250"/>
                  <a:pt x="209550" y="425768"/>
                  <a:pt x="271463" y="425768"/>
                </a:cubicBezTo>
                <a:close/>
                <a:moveTo>
                  <a:pt x="271463" y="386715"/>
                </a:moveTo>
                <a:cubicBezTo>
                  <a:pt x="187643" y="386715"/>
                  <a:pt x="119063" y="455295"/>
                  <a:pt x="119063" y="539115"/>
                </a:cubicBezTo>
                <a:cubicBezTo>
                  <a:pt x="119063" y="622935"/>
                  <a:pt x="187643" y="691515"/>
                  <a:pt x="271463" y="691515"/>
                </a:cubicBezTo>
                <a:cubicBezTo>
                  <a:pt x="355283" y="691515"/>
                  <a:pt x="423863" y="622935"/>
                  <a:pt x="423863" y="539115"/>
                </a:cubicBezTo>
                <a:cubicBezTo>
                  <a:pt x="423863" y="455295"/>
                  <a:pt x="355283" y="386715"/>
                  <a:pt x="271463" y="386715"/>
                </a:cubicBezTo>
                <a:close/>
                <a:moveTo>
                  <a:pt x="271463" y="329565"/>
                </a:moveTo>
                <a:cubicBezTo>
                  <a:pt x="386716" y="329565"/>
                  <a:pt x="481013" y="423863"/>
                  <a:pt x="481013" y="539115"/>
                </a:cubicBezTo>
                <a:cubicBezTo>
                  <a:pt x="481013" y="654368"/>
                  <a:pt x="386716" y="748665"/>
                  <a:pt x="271463" y="748665"/>
                </a:cubicBezTo>
                <a:cubicBezTo>
                  <a:pt x="156211" y="748665"/>
                  <a:pt x="61913" y="654368"/>
                  <a:pt x="61913" y="539115"/>
                </a:cubicBezTo>
                <a:cubicBezTo>
                  <a:pt x="61913" y="423863"/>
                  <a:pt x="156211" y="329565"/>
                  <a:pt x="271463" y="329565"/>
                </a:cubicBezTo>
                <a:close/>
                <a:moveTo>
                  <a:pt x="128588" y="953"/>
                </a:moveTo>
                <a:lnTo>
                  <a:pt x="414338" y="953"/>
                </a:lnTo>
                <a:lnTo>
                  <a:pt x="361951" y="115253"/>
                </a:lnTo>
                <a:lnTo>
                  <a:pt x="180976" y="115253"/>
                </a:lnTo>
                <a:close/>
                <a:moveTo>
                  <a:pt x="456248" y="0"/>
                </a:moveTo>
                <a:lnTo>
                  <a:pt x="490538" y="0"/>
                </a:lnTo>
                <a:lnTo>
                  <a:pt x="543878" y="80010"/>
                </a:lnTo>
                <a:lnTo>
                  <a:pt x="426721" y="344805"/>
                </a:lnTo>
                <a:cubicBezTo>
                  <a:pt x="396240" y="320993"/>
                  <a:pt x="360998" y="304800"/>
                  <a:pt x="322898" y="296228"/>
                </a:cubicBezTo>
                <a:lnTo>
                  <a:pt x="381953" y="162878"/>
                </a:lnTo>
                <a:close/>
                <a:moveTo>
                  <a:pt x="52388" y="0"/>
                </a:moveTo>
                <a:lnTo>
                  <a:pt x="86678" y="0"/>
                </a:lnTo>
                <a:lnTo>
                  <a:pt x="160973" y="162878"/>
                </a:lnTo>
                <a:lnTo>
                  <a:pt x="220027" y="296228"/>
                </a:lnTo>
                <a:cubicBezTo>
                  <a:pt x="181927" y="304800"/>
                  <a:pt x="146685" y="321945"/>
                  <a:pt x="117157" y="344805"/>
                </a:cubicBezTo>
                <a:lnTo>
                  <a:pt x="0" y="80010"/>
                </a:ln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810377" y="2621303"/>
            <a:ext cx="565785" cy="817246"/>
          </a:xfrm>
          <a:custGeom>
            <a:avLst/>
            <a:gdLst>
              <a:gd name="connsiteX0" fmla="*/ 444818 w 565785"/>
              <a:gd name="connsiteY0" fmla="*/ 529590 h 817246"/>
              <a:gd name="connsiteX1" fmla="*/ 565785 w 565785"/>
              <a:gd name="connsiteY1" fmla="*/ 746760 h 817246"/>
              <a:gd name="connsiteX2" fmla="*/ 468630 w 565785"/>
              <a:gd name="connsiteY2" fmla="*/ 730568 h 817246"/>
              <a:gd name="connsiteX3" fmla="*/ 419100 w 565785"/>
              <a:gd name="connsiteY3" fmla="*/ 811530 h 817246"/>
              <a:gd name="connsiteX4" fmla="*/ 293370 w 565785"/>
              <a:gd name="connsiteY4" fmla="*/ 584835 h 817246"/>
              <a:gd name="connsiteX5" fmla="*/ 340995 w 565785"/>
              <a:gd name="connsiteY5" fmla="*/ 566737 h 817246"/>
              <a:gd name="connsiteX6" fmla="*/ 362902 w 565785"/>
              <a:gd name="connsiteY6" fmla="*/ 568643 h 817246"/>
              <a:gd name="connsiteX7" fmla="*/ 404812 w 565785"/>
              <a:gd name="connsiteY7" fmla="*/ 560070 h 817246"/>
              <a:gd name="connsiteX8" fmla="*/ 444818 w 565785"/>
              <a:gd name="connsiteY8" fmla="*/ 529590 h 817246"/>
              <a:gd name="connsiteX9" fmla="*/ 114300 w 565785"/>
              <a:gd name="connsiteY9" fmla="*/ 523876 h 817246"/>
              <a:gd name="connsiteX10" fmla="*/ 118110 w 565785"/>
              <a:gd name="connsiteY10" fmla="*/ 524828 h 817246"/>
              <a:gd name="connsiteX11" fmla="*/ 167640 w 565785"/>
              <a:gd name="connsiteY11" fmla="*/ 564833 h 817246"/>
              <a:gd name="connsiteX12" fmla="*/ 205740 w 565785"/>
              <a:gd name="connsiteY12" fmla="*/ 572454 h 817246"/>
              <a:gd name="connsiteX13" fmla="*/ 225742 w 565785"/>
              <a:gd name="connsiteY13" fmla="*/ 570548 h 817246"/>
              <a:gd name="connsiteX14" fmla="*/ 263843 w 565785"/>
              <a:gd name="connsiteY14" fmla="*/ 584836 h 817246"/>
              <a:gd name="connsiteX15" fmla="*/ 144780 w 565785"/>
              <a:gd name="connsiteY15" fmla="*/ 817246 h 817246"/>
              <a:gd name="connsiteX16" fmla="*/ 96203 w 565785"/>
              <a:gd name="connsiteY16" fmla="*/ 726759 h 817246"/>
              <a:gd name="connsiteX17" fmla="*/ 0 w 565785"/>
              <a:gd name="connsiteY17" fmla="*/ 748666 h 817246"/>
              <a:gd name="connsiteX18" fmla="*/ 277178 w 565785"/>
              <a:gd name="connsiteY18" fmla="*/ 112395 h 817246"/>
              <a:gd name="connsiteX19" fmla="*/ 112395 w 565785"/>
              <a:gd name="connsiteY19" fmla="*/ 277178 h 817246"/>
              <a:gd name="connsiteX20" fmla="*/ 277178 w 565785"/>
              <a:gd name="connsiteY20" fmla="*/ 441960 h 817246"/>
              <a:gd name="connsiteX21" fmla="*/ 441960 w 565785"/>
              <a:gd name="connsiteY21" fmla="*/ 277178 h 817246"/>
              <a:gd name="connsiteX22" fmla="*/ 277178 w 565785"/>
              <a:gd name="connsiteY22" fmla="*/ 112395 h 817246"/>
              <a:gd name="connsiteX23" fmla="*/ 280988 w 565785"/>
              <a:gd name="connsiteY23" fmla="*/ 0 h 817246"/>
              <a:gd name="connsiteX24" fmla="*/ 329565 w 565785"/>
              <a:gd name="connsiteY24" fmla="*/ 19050 h 817246"/>
              <a:gd name="connsiteX25" fmla="*/ 381953 w 565785"/>
              <a:gd name="connsiteY25" fmla="*/ 19050 h 817246"/>
              <a:gd name="connsiteX26" fmla="*/ 422910 w 565785"/>
              <a:gd name="connsiteY26" fmla="*/ 60008 h 817246"/>
              <a:gd name="connsiteX27" fmla="*/ 477202 w 565785"/>
              <a:gd name="connsiteY27" fmla="*/ 80963 h 817246"/>
              <a:gd name="connsiteX28" fmla="*/ 498158 w 565785"/>
              <a:gd name="connsiteY28" fmla="*/ 128588 h 817246"/>
              <a:gd name="connsiteX29" fmla="*/ 535305 w 565785"/>
              <a:gd name="connsiteY29" fmla="*/ 165735 h 817246"/>
              <a:gd name="connsiteX30" fmla="*/ 535305 w 565785"/>
              <a:gd name="connsiteY30" fmla="*/ 223838 h 817246"/>
              <a:gd name="connsiteX31" fmla="*/ 558165 w 565785"/>
              <a:gd name="connsiteY31" fmla="*/ 277178 h 817246"/>
              <a:gd name="connsiteX32" fmla="*/ 539115 w 565785"/>
              <a:gd name="connsiteY32" fmla="*/ 325755 h 817246"/>
              <a:gd name="connsiteX33" fmla="*/ 539115 w 565785"/>
              <a:gd name="connsiteY33" fmla="*/ 378143 h 817246"/>
              <a:gd name="connsiteX34" fmla="*/ 498158 w 565785"/>
              <a:gd name="connsiteY34" fmla="*/ 419100 h 817246"/>
              <a:gd name="connsiteX35" fmla="*/ 477202 w 565785"/>
              <a:gd name="connsiteY35" fmla="*/ 473393 h 817246"/>
              <a:gd name="connsiteX36" fmla="*/ 429578 w 565785"/>
              <a:gd name="connsiteY36" fmla="*/ 494348 h 817246"/>
              <a:gd name="connsiteX37" fmla="*/ 392430 w 565785"/>
              <a:gd name="connsiteY37" fmla="*/ 531495 h 817246"/>
              <a:gd name="connsiteX38" fmla="*/ 334328 w 565785"/>
              <a:gd name="connsiteY38" fmla="*/ 531495 h 817246"/>
              <a:gd name="connsiteX39" fmla="*/ 280988 w 565785"/>
              <a:gd name="connsiteY39" fmla="*/ 554355 h 817246"/>
              <a:gd name="connsiteX40" fmla="*/ 232410 w 565785"/>
              <a:gd name="connsiteY40" fmla="*/ 535305 h 817246"/>
              <a:gd name="connsiteX41" fmla="*/ 180023 w 565785"/>
              <a:gd name="connsiteY41" fmla="*/ 535305 h 817246"/>
              <a:gd name="connsiteX42" fmla="*/ 139065 w 565785"/>
              <a:gd name="connsiteY42" fmla="*/ 494348 h 817246"/>
              <a:gd name="connsiteX43" fmla="*/ 84773 w 565785"/>
              <a:gd name="connsiteY43" fmla="*/ 473393 h 817246"/>
              <a:gd name="connsiteX44" fmla="*/ 63817 w 565785"/>
              <a:gd name="connsiteY44" fmla="*/ 425768 h 817246"/>
              <a:gd name="connsiteX45" fmla="*/ 26670 w 565785"/>
              <a:gd name="connsiteY45" fmla="*/ 388620 h 817246"/>
              <a:gd name="connsiteX46" fmla="*/ 26670 w 565785"/>
              <a:gd name="connsiteY46" fmla="*/ 330518 h 817246"/>
              <a:gd name="connsiteX47" fmla="*/ 3810 w 565785"/>
              <a:gd name="connsiteY47" fmla="*/ 277178 h 817246"/>
              <a:gd name="connsiteX48" fmla="*/ 22860 w 565785"/>
              <a:gd name="connsiteY48" fmla="*/ 228600 h 817246"/>
              <a:gd name="connsiteX49" fmla="*/ 22860 w 565785"/>
              <a:gd name="connsiteY49" fmla="*/ 176213 h 817246"/>
              <a:gd name="connsiteX50" fmla="*/ 63817 w 565785"/>
              <a:gd name="connsiteY50" fmla="*/ 135255 h 817246"/>
              <a:gd name="connsiteX51" fmla="*/ 84773 w 565785"/>
              <a:gd name="connsiteY51" fmla="*/ 80963 h 817246"/>
              <a:gd name="connsiteX52" fmla="*/ 132398 w 565785"/>
              <a:gd name="connsiteY52" fmla="*/ 60008 h 817246"/>
              <a:gd name="connsiteX53" fmla="*/ 169545 w 565785"/>
              <a:gd name="connsiteY53" fmla="*/ 22860 h 817246"/>
              <a:gd name="connsiteX54" fmla="*/ 227648 w 565785"/>
              <a:gd name="connsiteY54" fmla="*/ 22860 h 817246"/>
              <a:gd name="connsiteX55" fmla="*/ 280988 w 565785"/>
              <a:gd name="connsiteY55" fmla="*/ 0 h 81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5785" h="817246">
                <a:moveTo>
                  <a:pt x="444818" y="529590"/>
                </a:moveTo>
                <a:lnTo>
                  <a:pt x="565785" y="746760"/>
                </a:lnTo>
                <a:lnTo>
                  <a:pt x="468630" y="730568"/>
                </a:lnTo>
                <a:lnTo>
                  <a:pt x="419100" y="811530"/>
                </a:lnTo>
                <a:lnTo>
                  <a:pt x="293370" y="584835"/>
                </a:lnTo>
                <a:cubicBezTo>
                  <a:pt x="310515" y="582930"/>
                  <a:pt x="326708" y="576262"/>
                  <a:pt x="340995" y="566737"/>
                </a:cubicBezTo>
                <a:cubicBezTo>
                  <a:pt x="348615" y="567690"/>
                  <a:pt x="355283" y="568643"/>
                  <a:pt x="362902" y="568643"/>
                </a:cubicBezTo>
                <a:cubicBezTo>
                  <a:pt x="377190" y="568643"/>
                  <a:pt x="391477" y="565785"/>
                  <a:pt x="404812" y="560070"/>
                </a:cubicBezTo>
                <a:cubicBezTo>
                  <a:pt x="421005" y="553403"/>
                  <a:pt x="434340" y="542925"/>
                  <a:pt x="444818" y="529590"/>
                </a:cubicBezTo>
                <a:close/>
                <a:moveTo>
                  <a:pt x="114300" y="523876"/>
                </a:moveTo>
                <a:cubicBezTo>
                  <a:pt x="115253" y="523876"/>
                  <a:pt x="117157" y="524828"/>
                  <a:pt x="118110" y="524828"/>
                </a:cubicBezTo>
                <a:cubicBezTo>
                  <a:pt x="130492" y="542926"/>
                  <a:pt x="147637" y="557214"/>
                  <a:pt x="167640" y="564833"/>
                </a:cubicBezTo>
                <a:cubicBezTo>
                  <a:pt x="180023" y="569596"/>
                  <a:pt x="192405" y="572454"/>
                  <a:pt x="205740" y="572454"/>
                </a:cubicBezTo>
                <a:cubicBezTo>
                  <a:pt x="212408" y="572454"/>
                  <a:pt x="219075" y="571501"/>
                  <a:pt x="225742" y="570548"/>
                </a:cubicBezTo>
                <a:cubicBezTo>
                  <a:pt x="237173" y="577216"/>
                  <a:pt x="250508" y="582931"/>
                  <a:pt x="263843" y="584836"/>
                </a:cubicBezTo>
                <a:lnTo>
                  <a:pt x="144780" y="817246"/>
                </a:lnTo>
                <a:lnTo>
                  <a:pt x="96203" y="726759"/>
                </a:lnTo>
                <a:lnTo>
                  <a:pt x="0" y="748666"/>
                </a:lnTo>
                <a:close/>
                <a:moveTo>
                  <a:pt x="277178" y="112395"/>
                </a:moveTo>
                <a:cubicBezTo>
                  <a:pt x="186690" y="112395"/>
                  <a:pt x="112395" y="185738"/>
                  <a:pt x="112395" y="277178"/>
                </a:cubicBezTo>
                <a:cubicBezTo>
                  <a:pt x="112395" y="368618"/>
                  <a:pt x="186690" y="441960"/>
                  <a:pt x="277178" y="441960"/>
                </a:cubicBezTo>
                <a:cubicBezTo>
                  <a:pt x="367665" y="441960"/>
                  <a:pt x="441960" y="368618"/>
                  <a:pt x="441960" y="277178"/>
                </a:cubicBezTo>
                <a:cubicBezTo>
                  <a:pt x="441960" y="185738"/>
                  <a:pt x="367665" y="112395"/>
                  <a:pt x="277178" y="112395"/>
                </a:cubicBezTo>
                <a:close/>
                <a:moveTo>
                  <a:pt x="280988" y="0"/>
                </a:moveTo>
                <a:cubicBezTo>
                  <a:pt x="300038" y="0"/>
                  <a:pt x="316230" y="7620"/>
                  <a:pt x="329565" y="19050"/>
                </a:cubicBezTo>
                <a:cubicBezTo>
                  <a:pt x="345758" y="12383"/>
                  <a:pt x="364808" y="12383"/>
                  <a:pt x="381953" y="19050"/>
                </a:cubicBezTo>
                <a:cubicBezTo>
                  <a:pt x="401955" y="26670"/>
                  <a:pt x="416243" y="41910"/>
                  <a:pt x="422910" y="60008"/>
                </a:cubicBezTo>
                <a:cubicBezTo>
                  <a:pt x="442913" y="59055"/>
                  <a:pt x="461963" y="65723"/>
                  <a:pt x="477202" y="80963"/>
                </a:cubicBezTo>
                <a:cubicBezTo>
                  <a:pt x="490538" y="94298"/>
                  <a:pt x="497205" y="111443"/>
                  <a:pt x="498158" y="128588"/>
                </a:cubicBezTo>
                <a:cubicBezTo>
                  <a:pt x="514350" y="135255"/>
                  <a:pt x="527685" y="148590"/>
                  <a:pt x="535305" y="165735"/>
                </a:cubicBezTo>
                <a:cubicBezTo>
                  <a:pt x="543878" y="184785"/>
                  <a:pt x="542925" y="205740"/>
                  <a:pt x="535305" y="223838"/>
                </a:cubicBezTo>
                <a:cubicBezTo>
                  <a:pt x="549593" y="237173"/>
                  <a:pt x="558165" y="256222"/>
                  <a:pt x="558165" y="277178"/>
                </a:cubicBezTo>
                <a:cubicBezTo>
                  <a:pt x="558165" y="296228"/>
                  <a:pt x="550545" y="313373"/>
                  <a:pt x="539115" y="325755"/>
                </a:cubicBezTo>
                <a:cubicBezTo>
                  <a:pt x="545783" y="341948"/>
                  <a:pt x="545783" y="360998"/>
                  <a:pt x="539115" y="378143"/>
                </a:cubicBezTo>
                <a:cubicBezTo>
                  <a:pt x="531495" y="398145"/>
                  <a:pt x="516255" y="412433"/>
                  <a:pt x="498158" y="419100"/>
                </a:cubicBezTo>
                <a:cubicBezTo>
                  <a:pt x="499110" y="439103"/>
                  <a:pt x="492443" y="458153"/>
                  <a:pt x="477202" y="473393"/>
                </a:cubicBezTo>
                <a:cubicBezTo>
                  <a:pt x="463868" y="486728"/>
                  <a:pt x="446723" y="493395"/>
                  <a:pt x="429578" y="494348"/>
                </a:cubicBezTo>
                <a:cubicBezTo>
                  <a:pt x="422910" y="510540"/>
                  <a:pt x="409575" y="523875"/>
                  <a:pt x="392430" y="531495"/>
                </a:cubicBezTo>
                <a:cubicBezTo>
                  <a:pt x="373380" y="540068"/>
                  <a:pt x="352425" y="539115"/>
                  <a:pt x="334328" y="531495"/>
                </a:cubicBezTo>
                <a:cubicBezTo>
                  <a:pt x="320993" y="545783"/>
                  <a:pt x="301943" y="554355"/>
                  <a:pt x="280988" y="554355"/>
                </a:cubicBezTo>
                <a:cubicBezTo>
                  <a:pt x="261937" y="554355"/>
                  <a:pt x="245745" y="546735"/>
                  <a:pt x="232410" y="535305"/>
                </a:cubicBezTo>
                <a:cubicBezTo>
                  <a:pt x="216218" y="541973"/>
                  <a:pt x="197168" y="541973"/>
                  <a:pt x="180023" y="535305"/>
                </a:cubicBezTo>
                <a:cubicBezTo>
                  <a:pt x="160020" y="527685"/>
                  <a:pt x="145733" y="512445"/>
                  <a:pt x="139065" y="494348"/>
                </a:cubicBezTo>
                <a:cubicBezTo>
                  <a:pt x="119063" y="495300"/>
                  <a:pt x="100013" y="488633"/>
                  <a:pt x="84773" y="473393"/>
                </a:cubicBezTo>
                <a:cubicBezTo>
                  <a:pt x="71438" y="460058"/>
                  <a:pt x="64770" y="442913"/>
                  <a:pt x="63817" y="425768"/>
                </a:cubicBezTo>
                <a:cubicBezTo>
                  <a:pt x="47625" y="419100"/>
                  <a:pt x="34290" y="405765"/>
                  <a:pt x="26670" y="388620"/>
                </a:cubicBezTo>
                <a:cubicBezTo>
                  <a:pt x="18098" y="369570"/>
                  <a:pt x="19050" y="348615"/>
                  <a:pt x="26670" y="330518"/>
                </a:cubicBezTo>
                <a:cubicBezTo>
                  <a:pt x="12382" y="317183"/>
                  <a:pt x="3810" y="298133"/>
                  <a:pt x="3810" y="277178"/>
                </a:cubicBezTo>
                <a:cubicBezTo>
                  <a:pt x="3810" y="258128"/>
                  <a:pt x="11430" y="241935"/>
                  <a:pt x="22860" y="228600"/>
                </a:cubicBezTo>
                <a:cubicBezTo>
                  <a:pt x="16192" y="212408"/>
                  <a:pt x="16192" y="193358"/>
                  <a:pt x="22860" y="176213"/>
                </a:cubicBezTo>
                <a:cubicBezTo>
                  <a:pt x="30480" y="156210"/>
                  <a:pt x="45720" y="141923"/>
                  <a:pt x="63817" y="135255"/>
                </a:cubicBezTo>
                <a:cubicBezTo>
                  <a:pt x="62865" y="115252"/>
                  <a:pt x="69533" y="96203"/>
                  <a:pt x="84773" y="80963"/>
                </a:cubicBezTo>
                <a:cubicBezTo>
                  <a:pt x="98108" y="67628"/>
                  <a:pt x="115253" y="60960"/>
                  <a:pt x="132398" y="60008"/>
                </a:cubicBezTo>
                <a:cubicBezTo>
                  <a:pt x="139065" y="43815"/>
                  <a:pt x="152400" y="30480"/>
                  <a:pt x="169545" y="22860"/>
                </a:cubicBezTo>
                <a:cubicBezTo>
                  <a:pt x="188595" y="14288"/>
                  <a:pt x="209550" y="15240"/>
                  <a:pt x="227648" y="22860"/>
                </a:cubicBezTo>
                <a:cubicBezTo>
                  <a:pt x="240983" y="8573"/>
                  <a:pt x="260033" y="0"/>
                  <a:pt x="280988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55881" y="2620591"/>
            <a:ext cx="543878" cy="748665"/>
          </a:xfrm>
          <a:custGeom>
            <a:avLst/>
            <a:gdLst>
              <a:gd name="connsiteX0" fmla="*/ 271463 w 543878"/>
              <a:gd name="connsiteY0" fmla="*/ 425768 h 748665"/>
              <a:gd name="connsiteX1" fmla="*/ 383858 w 543878"/>
              <a:gd name="connsiteY1" fmla="*/ 539116 h 748665"/>
              <a:gd name="connsiteX2" fmla="*/ 271463 w 543878"/>
              <a:gd name="connsiteY2" fmla="*/ 651510 h 748665"/>
              <a:gd name="connsiteX3" fmla="*/ 159068 w 543878"/>
              <a:gd name="connsiteY3" fmla="*/ 538163 h 748665"/>
              <a:gd name="connsiteX4" fmla="*/ 271463 w 543878"/>
              <a:gd name="connsiteY4" fmla="*/ 425768 h 748665"/>
              <a:gd name="connsiteX5" fmla="*/ 271463 w 543878"/>
              <a:gd name="connsiteY5" fmla="*/ 386715 h 748665"/>
              <a:gd name="connsiteX6" fmla="*/ 119063 w 543878"/>
              <a:gd name="connsiteY6" fmla="*/ 539115 h 748665"/>
              <a:gd name="connsiteX7" fmla="*/ 271463 w 543878"/>
              <a:gd name="connsiteY7" fmla="*/ 691515 h 748665"/>
              <a:gd name="connsiteX8" fmla="*/ 423863 w 543878"/>
              <a:gd name="connsiteY8" fmla="*/ 539115 h 748665"/>
              <a:gd name="connsiteX9" fmla="*/ 271463 w 543878"/>
              <a:gd name="connsiteY9" fmla="*/ 386715 h 748665"/>
              <a:gd name="connsiteX10" fmla="*/ 271463 w 543878"/>
              <a:gd name="connsiteY10" fmla="*/ 329565 h 748665"/>
              <a:gd name="connsiteX11" fmla="*/ 481013 w 543878"/>
              <a:gd name="connsiteY11" fmla="*/ 539115 h 748665"/>
              <a:gd name="connsiteX12" fmla="*/ 271463 w 543878"/>
              <a:gd name="connsiteY12" fmla="*/ 748665 h 748665"/>
              <a:gd name="connsiteX13" fmla="*/ 61913 w 543878"/>
              <a:gd name="connsiteY13" fmla="*/ 539115 h 748665"/>
              <a:gd name="connsiteX14" fmla="*/ 271463 w 543878"/>
              <a:gd name="connsiteY14" fmla="*/ 329565 h 748665"/>
              <a:gd name="connsiteX15" fmla="*/ 128588 w 543878"/>
              <a:gd name="connsiteY15" fmla="*/ 953 h 748665"/>
              <a:gd name="connsiteX16" fmla="*/ 414338 w 543878"/>
              <a:gd name="connsiteY16" fmla="*/ 953 h 748665"/>
              <a:gd name="connsiteX17" fmla="*/ 361951 w 543878"/>
              <a:gd name="connsiteY17" fmla="*/ 115253 h 748665"/>
              <a:gd name="connsiteX18" fmla="*/ 180976 w 543878"/>
              <a:gd name="connsiteY18" fmla="*/ 115253 h 748665"/>
              <a:gd name="connsiteX19" fmla="*/ 456248 w 543878"/>
              <a:gd name="connsiteY19" fmla="*/ 0 h 748665"/>
              <a:gd name="connsiteX20" fmla="*/ 490538 w 543878"/>
              <a:gd name="connsiteY20" fmla="*/ 0 h 748665"/>
              <a:gd name="connsiteX21" fmla="*/ 543878 w 543878"/>
              <a:gd name="connsiteY21" fmla="*/ 80010 h 748665"/>
              <a:gd name="connsiteX22" fmla="*/ 426721 w 543878"/>
              <a:gd name="connsiteY22" fmla="*/ 344805 h 748665"/>
              <a:gd name="connsiteX23" fmla="*/ 322898 w 543878"/>
              <a:gd name="connsiteY23" fmla="*/ 296228 h 748665"/>
              <a:gd name="connsiteX24" fmla="*/ 381953 w 543878"/>
              <a:gd name="connsiteY24" fmla="*/ 162878 h 748665"/>
              <a:gd name="connsiteX25" fmla="*/ 52388 w 543878"/>
              <a:gd name="connsiteY25" fmla="*/ 0 h 748665"/>
              <a:gd name="connsiteX26" fmla="*/ 86678 w 543878"/>
              <a:gd name="connsiteY26" fmla="*/ 0 h 748665"/>
              <a:gd name="connsiteX27" fmla="*/ 160973 w 543878"/>
              <a:gd name="connsiteY27" fmla="*/ 162878 h 748665"/>
              <a:gd name="connsiteX28" fmla="*/ 220027 w 543878"/>
              <a:gd name="connsiteY28" fmla="*/ 296228 h 748665"/>
              <a:gd name="connsiteX29" fmla="*/ 117157 w 543878"/>
              <a:gd name="connsiteY29" fmla="*/ 344805 h 748665"/>
              <a:gd name="connsiteX30" fmla="*/ 0 w 543878"/>
              <a:gd name="connsiteY30" fmla="*/ 80010 h 74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3878" h="748665">
                <a:moveTo>
                  <a:pt x="271463" y="425768"/>
                </a:moveTo>
                <a:cubicBezTo>
                  <a:pt x="333376" y="425768"/>
                  <a:pt x="383858" y="477203"/>
                  <a:pt x="383858" y="539116"/>
                </a:cubicBezTo>
                <a:cubicBezTo>
                  <a:pt x="383858" y="601028"/>
                  <a:pt x="333376" y="651510"/>
                  <a:pt x="271463" y="651510"/>
                </a:cubicBezTo>
                <a:cubicBezTo>
                  <a:pt x="209550" y="651510"/>
                  <a:pt x="159068" y="600075"/>
                  <a:pt x="159068" y="538163"/>
                </a:cubicBezTo>
                <a:cubicBezTo>
                  <a:pt x="159068" y="476250"/>
                  <a:pt x="209550" y="425768"/>
                  <a:pt x="271463" y="425768"/>
                </a:cubicBezTo>
                <a:close/>
                <a:moveTo>
                  <a:pt x="271463" y="386715"/>
                </a:moveTo>
                <a:cubicBezTo>
                  <a:pt x="187643" y="386715"/>
                  <a:pt x="119063" y="455295"/>
                  <a:pt x="119063" y="539115"/>
                </a:cubicBezTo>
                <a:cubicBezTo>
                  <a:pt x="119063" y="622935"/>
                  <a:pt x="187643" y="691515"/>
                  <a:pt x="271463" y="691515"/>
                </a:cubicBezTo>
                <a:cubicBezTo>
                  <a:pt x="355283" y="691515"/>
                  <a:pt x="423863" y="622935"/>
                  <a:pt x="423863" y="539115"/>
                </a:cubicBezTo>
                <a:cubicBezTo>
                  <a:pt x="423863" y="455295"/>
                  <a:pt x="355283" y="386715"/>
                  <a:pt x="271463" y="386715"/>
                </a:cubicBezTo>
                <a:close/>
                <a:moveTo>
                  <a:pt x="271463" y="329565"/>
                </a:moveTo>
                <a:cubicBezTo>
                  <a:pt x="386716" y="329565"/>
                  <a:pt x="481013" y="423863"/>
                  <a:pt x="481013" y="539115"/>
                </a:cubicBezTo>
                <a:cubicBezTo>
                  <a:pt x="481013" y="654368"/>
                  <a:pt x="386716" y="748665"/>
                  <a:pt x="271463" y="748665"/>
                </a:cubicBezTo>
                <a:cubicBezTo>
                  <a:pt x="156211" y="748665"/>
                  <a:pt x="61913" y="654368"/>
                  <a:pt x="61913" y="539115"/>
                </a:cubicBezTo>
                <a:cubicBezTo>
                  <a:pt x="61913" y="423863"/>
                  <a:pt x="156211" y="329565"/>
                  <a:pt x="271463" y="329565"/>
                </a:cubicBezTo>
                <a:close/>
                <a:moveTo>
                  <a:pt x="128588" y="953"/>
                </a:moveTo>
                <a:lnTo>
                  <a:pt x="414338" y="953"/>
                </a:lnTo>
                <a:lnTo>
                  <a:pt x="361951" y="115253"/>
                </a:lnTo>
                <a:lnTo>
                  <a:pt x="180976" y="115253"/>
                </a:lnTo>
                <a:close/>
                <a:moveTo>
                  <a:pt x="456248" y="0"/>
                </a:moveTo>
                <a:lnTo>
                  <a:pt x="490538" y="0"/>
                </a:lnTo>
                <a:lnTo>
                  <a:pt x="543878" y="80010"/>
                </a:lnTo>
                <a:lnTo>
                  <a:pt x="426721" y="344805"/>
                </a:lnTo>
                <a:cubicBezTo>
                  <a:pt x="396240" y="320993"/>
                  <a:pt x="360998" y="304800"/>
                  <a:pt x="322898" y="296228"/>
                </a:cubicBezTo>
                <a:lnTo>
                  <a:pt x="381953" y="162878"/>
                </a:lnTo>
                <a:close/>
                <a:moveTo>
                  <a:pt x="52388" y="0"/>
                </a:moveTo>
                <a:lnTo>
                  <a:pt x="86678" y="0"/>
                </a:lnTo>
                <a:lnTo>
                  <a:pt x="160973" y="162878"/>
                </a:lnTo>
                <a:lnTo>
                  <a:pt x="220027" y="296228"/>
                </a:lnTo>
                <a:cubicBezTo>
                  <a:pt x="181927" y="304800"/>
                  <a:pt x="146685" y="321945"/>
                  <a:pt x="117157" y="344805"/>
                </a:cubicBezTo>
                <a:lnTo>
                  <a:pt x="0" y="8001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34C1CAD-9122-4C74-B55C-241FACB343B2}"/>
              </a:ext>
            </a:extLst>
          </p:cNvPr>
          <p:cNvGrpSpPr/>
          <p:nvPr/>
        </p:nvGrpSpPr>
        <p:grpSpPr>
          <a:xfrm>
            <a:off x="2561137" y="660473"/>
            <a:ext cx="4765766" cy="775072"/>
            <a:chOff x="3784390" y="377466"/>
            <a:chExt cx="4765766" cy="77507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43E6C3F-86CD-4F68-AC66-23FDBD63F173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数据采集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69D6620-7840-4097-9D29-B2F44EC09545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Data  collection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43" name="TextBox 25">
            <a:extLst>
              <a:ext uri="{FF2B5EF4-FFF2-40B4-BE49-F238E27FC236}">
                <a16:creationId xmlns:a16="http://schemas.microsoft.com/office/drawing/2014/main" id="{95AF2B81-8935-47DD-A25D-360953B8542E}"/>
              </a:ext>
            </a:extLst>
          </p:cNvPr>
          <p:cNvSpPr txBox="1"/>
          <p:nvPr/>
        </p:nvSpPr>
        <p:spPr>
          <a:xfrm>
            <a:off x="252289" y="4724492"/>
            <a:ext cx="3068756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需要获取的内容包括：单词、单词释义、例句及释义、音标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96FF2362-7667-46DE-908F-5C5282C44CA9}"/>
              </a:ext>
            </a:extLst>
          </p:cNvPr>
          <p:cNvSpPr txBox="1"/>
          <p:nvPr/>
        </p:nvSpPr>
        <p:spPr>
          <a:xfrm>
            <a:off x="9111708" y="3282162"/>
            <a:ext cx="251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解决方案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59D243D9-9FE5-4C5D-819A-7C3AA20DDD0B}"/>
              </a:ext>
            </a:extLst>
          </p:cNvPr>
          <p:cNvSpPr txBox="1"/>
          <p:nvPr/>
        </p:nvSpPr>
        <p:spPr>
          <a:xfrm>
            <a:off x="7622708" y="3908700"/>
            <a:ext cx="4463581" cy="166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针对词汇数据，使用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C#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编写爬虫，爬取所需数据。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针对音频数据，通过开发人员工具检查和调试百度翻译的网站，截取到音频网址，通过此网址下载音频文件。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599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  <p:bldP spid="31" grpId="0"/>
      <p:bldP spid="32" grpId="0" animBg="1"/>
      <p:bldP spid="33" grpId="0"/>
      <p:bldP spid="50" grpId="0" animBg="1"/>
      <p:bldP spid="49" grpId="0" animBg="1"/>
      <p:bldP spid="51" grpId="0" animBg="1"/>
      <p:bldP spid="52" grpId="0" animBg="1"/>
      <p:bldP spid="43" grpId="0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0">
            <a:extLst>
              <a:ext uri="{FF2B5EF4-FFF2-40B4-BE49-F238E27FC236}">
                <a16:creationId xmlns:a16="http://schemas.microsoft.com/office/drawing/2014/main" id="{4508D8DA-021B-45A2-A161-273C6635E9D6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FD17A1-B5D1-4EF0-B0AF-6BC5F53E7D5E}"/>
              </a:ext>
            </a:extLst>
          </p:cNvPr>
          <p:cNvGrpSpPr/>
          <p:nvPr/>
        </p:nvGrpSpPr>
        <p:grpSpPr>
          <a:xfrm>
            <a:off x="2858713" y="261234"/>
            <a:ext cx="4765766" cy="775072"/>
            <a:chOff x="3784390" y="377466"/>
            <a:chExt cx="4765766" cy="77507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DFECAB-BC68-483E-8B60-F0F57951005D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词汇数据获取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6B4DE40-E43B-4B71-BE09-AFB5AE4C778A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To  get  word information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7" name="TextBox 25">
            <a:extLst>
              <a:ext uri="{FF2B5EF4-FFF2-40B4-BE49-F238E27FC236}">
                <a16:creationId xmlns:a16="http://schemas.microsoft.com/office/drawing/2014/main" id="{49397904-824F-4471-8AC5-1FD64E84D4D3}"/>
              </a:ext>
            </a:extLst>
          </p:cNvPr>
          <p:cNvSpPr txBox="1"/>
          <p:nvPr/>
        </p:nvSpPr>
        <p:spPr>
          <a:xfrm>
            <a:off x="437075" y="2605969"/>
            <a:ext cx="8928306" cy="2739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爬取网站：</a:t>
            </a:r>
            <a:r>
              <a:rPr lang="en-US" altLang="zh-CN" sz="2000" dirty="0"/>
              <a:t> https://www.quword.com/ciku/id_{0}_0_0_0_{1}.html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{0}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处所填数字区分不同词典类型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{1}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处所填数字代表不同页码，每页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个单词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正则表达式：</a:t>
            </a:r>
            <a:r>
              <a:rPr lang="en-US" altLang="zh-CN" sz="2000" dirty="0" err="1"/>
              <a:t>MatchCollection</a:t>
            </a:r>
            <a:r>
              <a:rPr lang="en-US" altLang="zh-CN" sz="2000" dirty="0"/>
              <a:t> words = </a:t>
            </a:r>
            <a:r>
              <a:rPr lang="en-US" altLang="zh-CN" sz="2000" dirty="0" err="1"/>
              <a:t>Regex.Matches</a:t>
            </a:r>
            <a:r>
              <a:rPr lang="en-US" altLang="zh-CN" sz="2000" dirty="0"/>
              <a:t>(html, @"/w/[a-zA-Z]+");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通过使用线程池优化爬取效率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C0CAA88-E1AF-4B2C-B7CA-97863F91B7C4}"/>
              </a:ext>
            </a:extLst>
          </p:cNvPr>
          <p:cNvSpPr>
            <a:spLocks/>
          </p:cNvSpPr>
          <p:nvPr/>
        </p:nvSpPr>
        <p:spPr bwMode="auto">
          <a:xfrm>
            <a:off x="427554" y="1256481"/>
            <a:ext cx="4085782" cy="1100555"/>
          </a:xfrm>
          <a:custGeom>
            <a:avLst/>
            <a:gdLst>
              <a:gd name="T0" fmla="*/ 86 w 743"/>
              <a:gd name="T1" fmla="*/ 103 h 103"/>
              <a:gd name="T2" fmla="*/ 86 w 743"/>
              <a:gd name="T3" fmla="*/ 103 h 103"/>
              <a:gd name="T4" fmla="*/ 75 w 743"/>
              <a:gd name="T5" fmla="*/ 100 h 103"/>
              <a:gd name="T6" fmla="*/ 18 w 743"/>
              <a:gd name="T7" fmla="*/ 69 h 103"/>
              <a:gd name="T8" fmla="*/ 18 w 743"/>
              <a:gd name="T9" fmla="*/ 35 h 103"/>
              <a:gd name="T10" fmla="*/ 75 w 743"/>
              <a:gd name="T11" fmla="*/ 4 h 103"/>
              <a:gd name="T12" fmla="*/ 86 w 743"/>
              <a:gd name="T13" fmla="*/ 0 h 103"/>
              <a:gd name="T14" fmla="*/ 86 w 743"/>
              <a:gd name="T15" fmla="*/ 0 h 103"/>
              <a:gd name="T16" fmla="*/ 743 w 743"/>
              <a:gd name="T17" fmla="*/ 0 h 103"/>
              <a:gd name="T18" fmla="*/ 673 w 743"/>
              <a:gd name="T19" fmla="*/ 103 h 103"/>
              <a:gd name="T20" fmla="*/ 86 w 743"/>
              <a:gd name="T21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3" h="103">
                <a:moveTo>
                  <a:pt x="86" y="103"/>
                </a:moveTo>
                <a:cubicBezTo>
                  <a:pt x="86" y="103"/>
                  <a:pt x="86" y="103"/>
                  <a:pt x="86" y="103"/>
                </a:cubicBezTo>
                <a:cubicBezTo>
                  <a:pt x="83" y="103"/>
                  <a:pt x="79" y="102"/>
                  <a:pt x="75" y="100"/>
                </a:cubicBezTo>
                <a:cubicBezTo>
                  <a:pt x="18" y="69"/>
                  <a:pt x="18" y="69"/>
                  <a:pt x="18" y="69"/>
                </a:cubicBezTo>
                <a:cubicBezTo>
                  <a:pt x="0" y="60"/>
                  <a:pt x="0" y="44"/>
                  <a:pt x="18" y="35"/>
                </a:cubicBezTo>
                <a:cubicBezTo>
                  <a:pt x="75" y="4"/>
                  <a:pt x="75" y="4"/>
                  <a:pt x="75" y="4"/>
                </a:cubicBezTo>
                <a:cubicBezTo>
                  <a:pt x="79" y="2"/>
                  <a:pt x="83" y="1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673" y="103"/>
                  <a:pt x="673" y="103"/>
                  <a:pt x="673" y="103"/>
                </a:cubicBezTo>
                <a:lnTo>
                  <a:pt x="86" y="103"/>
                </a:lnTo>
                <a:close/>
              </a:path>
            </a:pathLst>
          </a:custGeom>
          <a:solidFill>
            <a:srgbClr val="BA8F2D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29">
            <a:extLst>
              <a:ext uri="{FF2B5EF4-FFF2-40B4-BE49-F238E27FC236}">
                <a16:creationId xmlns:a16="http://schemas.microsoft.com/office/drawing/2014/main" id="{A62390D0-6084-40A7-9EBF-0183871B148C}"/>
              </a:ext>
            </a:extLst>
          </p:cNvPr>
          <p:cNvSpPr txBox="1"/>
          <p:nvPr/>
        </p:nvSpPr>
        <p:spPr>
          <a:xfrm flipH="1">
            <a:off x="715586" y="1314836"/>
            <a:ext cx="1050288" cy="898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1</a:t>
            </a:r>
            <a:r>
              <a:rPr lang="zh-CN" altLang="en-US" sz="4800" baseline="60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。</a:t>
            </a:r>
            <a:endParaRPr lang="zh-CN" altLang="en-US" sz="4400" baseline="60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Group 30">
            <a:extLst>
              <a:ext uri="{FF2B5EF4-FFF2-40B4-BE49-F238E27FC236}">
                <a16:creationId xmlns:a16="http://schemas.microsoft.com/office/drawing/2014/main" id="{22E4E323-DC7D-44A9-8D36-AFBF99F23F37}"/>
              </a:ext>
            </a:extLst>
          </p:cNvPr>
          <p:cNvGrpSpPr/>
          <p:nvPr/>
        </p:nvGrpSpPr>
        <p:grpSpPr>
          <a:xfrm>
            <a:off x="1631579" y="1307342"/>
            <a:ext cx="2421409" cy="725802"/>
            <a:chOff x="1297775" y="908662"/>
            <a:chExt cx="2133922" cy="725802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4C8B0B6-C273-442F-A54D-1169D66F1C83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908662"/>
              <a:ext cx="2116198" cy="36663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单词爬取（</a:t>
              </a:r>
              <a:r>
                <a:rPr lang="en-US" altLang="zh-CN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Word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54763582-5ACC-42B3-BA10-0103C5C4E96B}"/>
                </a:ext>
              </a:extLst>
            </p:cNvPr>
            <p:cNvSpPr txBox="1">
              <a:spLocks/>
            </p:cNvSpPr>
            <p:nvPr/>
          </p:nvSpPr>
          <p:spPr>
            <a:xfrm>
              <a:off x="1297775" y="1414467"/>
              <a:ext cx="1776844" cy="2199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en-US" sz="12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o  get  words</a:t>
              </a:r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D38C94A-6F85-4651-8829-B99D2CF7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5" y="1029261"/>
            <a:ext cx="11396312" cy="58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4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0">
            <a:extLst>
              <a:ext uri="{FF2B5EF4-FFF2-40B4-BE49-F238E27FC236}">
                <a16:creationId xmlns:a16="http://schemas.microsoft.com/office/drawing/2014/main" id="{4508D8DA-021B-45A2-A161-273C6635E9D6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FD17A1-B5D1-4EF0-B0AF-6BC5F53E7D5E}"/>
              </a:ext>
            </a:extLst>
          </p:cNvPr>
          <p:cNvGrpSpPr/>
          <p:nvPr/>
        </p:nvGrpSpPr>
        <p:grpSpPr>
          <a:xfrm>
            <a:off x="2858713" y="261234"/>
            <a:ext cx="4765766" cy="775072"/>
            <a:chOff x="3784390" y="377466"/>
            <a:chExt cx="4765766" cy="77507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DFECAB-BC68-483E-8B60-F0F57951005D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词汇数据获取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6B4DE40-E43B-4B71-BE09-AFB5AE4C778A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To  get  word information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7" name="TextBox 25">
            <a:extLst>
              <a:ext uri="{FF2B5EF4-FFF2-40B4-BE49-F238E27FC236}">
                <a16:creationId xmlns:a16="http://schemas.microsoft.com/office/drawing/2014/main" id="{49397904-824F-4471-8AC5-1FD64E84D4D3}"/>
              </a:ext>
            </a:extLst>
          </p:cNvPr>
          <p:cNvSpPr txBox="1"/>
          <p:nvPr/>
        </p:nvSpPr>
        <p:spPr>
          <a:xfrm>
            <a:off x="427554" y="2605969"/>
            <a:ext cx="8928306" cy="226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爬取网站：</a:t>
            </a:r>
            <a:r>
              <a:rPr lang="en-US" altLang="zh-CN" sz="2000" dirty="0"/>
              <a:t> </a:t>
            </a:r>
            <a:r>
              <a:rPr lang="en-US" altLang="zh-CN" dirty="0"/>
              <a:t>https://www.quword.com/w/{0}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{0}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处为待爬取的单词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使用正则表达式分别匹配例句以及音标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通过使用线程池优化爬取效率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C0CAA88-E1AF-4B2C-B7CA-97863F91B7C4}"/>
              </a:ext>
            </a:extLst>
          </p:cNvPr>
          <p:cNvSpPr>
            <a:spLocks/>
          </p:cNvSpPr>
          <p:nvPr/>
        </p:nvSpPr>
        <p:spPr bwMode="auto">
          <a:xfrm>
            <a:off x="427554" y="1256481"/>
            <a:ext cx="4085782" cy="1100555"/>
          </a:xfrm>
          <a:custGeom>
            <a:avLst/>
            <a:gdLst>
              <a:gd name="T0" fmla="*/ 86 w 743"/>
              <a:gd name="T1" fmla="*/ 103 h 103"/>
              <a:gd name="T2" fmla="*/ 86 w 743"/>
              <a:gd name="T3" fmla="*/ 103 h 103"/>
              <a:gd name="T4" fmla="*/ 75 w 743"/>
              <a:gd name="T5" fmla="*/ 100 h 103"/>
              <a:gd name="T6" fmla="*/ 18 w 743"/>
              <a:gd name="T7" fmla="*/ 69 h 103"/>
              <a:gd name="T8" fmla="*/ 18 w 743"/>
              <a:gd name="T9" fmla="*/ 35 h 103"/>
              <a:gd name="T10" fmla="*/ 75 w 743"/>
              <a:gd name="T11" fmla="*/ 4 h 103"/>
              <a:gd name="T12" fmla="*/ 86 w 743"/>
              <a:gd name="T13" fmla="*/ 0 h 103"/>
              <a:gd name="T14" fmla="*/ 86 w 743"/>
              <a:gd name="T15" fmla="*/ 0 h 103"/>
              <a:gd name="T16" fmla="*/ 743 w 743"/>
              <a:gd name="T17" fmla="*/ 0 h 103"/>
              <a:gd name="T18" fmla="*/ 673 w 743"/>
              <a:gd name="T19" fmla="*/ 103 h 103"/>
              <a:gd name="T20" fmla="*/ 86 w 743"/>
              <a:gd name="T21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3" h="103">
                <a:moveTo>
                  <a:pt x="86" y="103"/>
                </a:moveTo>
                <a:cubicBezTo>
                  <a:pt x="86" y="103"/>
                  <a:pt x="86" y="103"/>
                  <a:pt x="86" y="103"/>
                </a:cubicBezTo>
                <a:cubicBezTo>
                  <a:pt x="83" y="103"/>
                  <a:pt x="79" y="102"/>
                  <a:pt x="75" y="100"/>
                </a:cubicBezTo>
                <a:cubicBezTo>
                  <a:pt x="18" y="69"/>
                  <a:pt x="18" y="69"/>
                  <a:pt x="18" y="69"/>
                </a:cubicBezTo>
                <a:cubicBezTo>
                  <a:pt x="0" y="60"/>
                  <a:pt x="0" y="44"/>
                  <a:pt x="18" y="35"/>
                </a:cubicBezTo>
                <a:cubicBezTo>
                  <a:pt x="75" y="4"/>
                  <a:pt x="75" y="4"/>
                  <a:pt x="75" y="4"/>
                </a:cubicBezTo>
                <a:cubicBezTo>
                  <a:pt x="79" y="2"/>
                  <a:pt x="83" y="1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673" y="103"/>
                  <a:pt x="673" y="103"/>
                  <a:pt x="673" y="103"/>
                </a:cubicBezTo>
                <a:lnTo>
                  <a:pt x="86" y="103"/>
                </a:lnTo>
                <a:close/>
              </a:path>
            </a:pathLst>
          </a:custGeom>
          <a:solidFill>
            <a:srgbClr val="BA8F2D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29">
            <a:extLst>
              <a:ext uri="{FF2B5EF4-FFF2-40B4-BE49-F238E27FC236}">
                <a16:creationId xmlns:a16="http://schemas.microsoft.com/office/drawing/2014/main" id="{A62390D0-6084-40A7-9EBF-0183871B148C}"/>
              </a:ext>
            </a:extLst>
          </p:cNvPr>
          <p:cNvSpPr txBox="1"/>
          <p:nvPr/>
        </p:nvSpPr>
        <p:spPr>
          <a:xfrm flipH="1">
            <a:off x="715586" y="1314836"/>
            <a:ext cx="1085554" cy="898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2</a:t>
            </a:r>
            <a:r>
              <a:rPr lang="zh-CN" altLang="en-US" sz="4800" baseline="60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。</a:t>
            </a:r>
            <a:endParaRPr lang="zh-CN" altLang="en-US" sz="4400" baseline="60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Group 30">
            <a:extLst>
              <a:ext uri="{FF2B5EF4-FFF2-40B4-BE49-F238E27FC236}">
                <a16:creationId xmlns:a16="http://schemas.microsoft.com/office/drawing/2014/main" id="{22E4E323-DC7D-44A9-8D36-AFBF99F23F37}"/>
              </a:ext>
            </a:extLst>
          </p:cNvPr>
          <p:cNvGrpSpPr/>
          <p:nvPr/>
        </p:nvGrpSpPr>
        <p:grpSpPr>
          <a:xfrm>
            <a:off x="1631579" y="1307342"/>
            <a:ext cx="2016225" cy="845835"/>
            <a:chOff x="1297775" y="908662"/>
            <a:chExt cx="1776844" cy="845835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4C8B0B6-C273-442F-A54D-1169D66F1C83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908662"/>
              <a:ext cx="1671204" cy="36663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例句、音标爬取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54763582-5ACC-42B3-BA10-0103C5C4E96B}"/>
                </a:ext>
              </a:extLst>
            </p:cNvPr>
            <p:cNvSpPr txBox="1">
              <a:spLocks/>
            </p:cNvSpPr>
            <p:nvPr/>
          </p:nvSpPr>
          <p:spPr>
            <a:xfrm>
              <a:off x="1297775" y="1294435"/>
              <a:ext cx="1776844" cy="46006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en-US" sz="12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T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o  get  sentences and pronunciation</a:t>
              </a:r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25BFD3E-DE5F-42C9-B820-F421508B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54" y="1256481"/>
            <a:ext cx="10871020" cy="55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61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0">
            <a:extLst>
              <a:ext uri="{FF2B5EF4-FFF2-40B4-BE49-F238E27FC236}">
                <a16:creationId xmlns:a16="http://schemas.microsoft.com/office/drawing/2014/main" id="{4508D8DA-021B-45A2-A161-273C6635E9D6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2493A-215B-4485-A2A6-2950D1EE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22" y="1057212"/>
            <a:ext cx="10965478" cy="5614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F0FA4A-19AD-4BC9-85D7-A017C173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" y="1037897"/>
            <a:ext cx="10972800" cy="565265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A93D13B-632D-4360-831C-AE4C9E4B7F7C}"/>
              </a:ext>
            </a:extLst>
          </p:cNvPr>
          <p:cNvGrpSpPr/>
          <p:nvPr/>
        </p:nvGrpSpPr>
        <p:grpSpPr>
          <a:xfrm>
            <a:off x="2858713" y="206481"/>
            <a:ext cx="4765766" cy="775072"/>
            <a:chOff x="3784390" y="377466"/>
            <a:chExt cx="4765766" cy="77507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AAA514-36BD-4AEC-8B0E-FCB84C63B771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音频获取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B104E2-A044-49D8-8648-63AEA68D100C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To  get  Audio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978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317" y="-443965"/>
            <a:ext cx="11959486" cy="1927167"/>
            <a:chOff x="92317" y="-443965"/>
            <a:chExt cx="11959486" cy="1927167"/>
          </a:xfrm>
        </p:grpSpPr>
        <p:sp>
          <p:nvSpPr>
            <p:cNvPr id="29" name="Google Shape;388;p17"/>
            <p:cNvSpPr/>
            <p:nvPr/>
          </p:nvSpPr>
          <p:spPr>
            <a:xfrm rot="10800000" flipH="1">
              <a:off x="9137146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389;p17"/>
            <p:cNvSpPr/>
            <p:nvPr/>
          </p:nvSpPr>
          <p:spPr>
            <a:xfrm rot="10800000" flipH="1">
              <a:off x="10134073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388;p17"/>
            <p:cNvSpPr/>
            <p:nvPr/>
          </p:nvSpPr>
          <p:spPr>
            <a:xfrm rot="10800000" flipH="1">
              <a:off x="7143910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389;p17"/>
            <p:cNvSpPr/>
            <p:nvPr/>
          </p:nvSpPr>
          <p:spPr>
            <a:xfrm rot="10800000" flipH="1">
              <a:off x="8140837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388;p17"/>
            <p:cNvSpPr/>
            <p:nvPr/>
          </p:nvSpPr>
          <p:spPr>
            <a:xfrm rot="10800000" flipH="1">
              <a:off x="5150704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Google Shape;388;p17"/>
            <p:cNvSpPr/>
            <p:nvPr/>
          </p:nvSpPr>
          <p:spPr>
            <a:xfrm rot="10800000" flipH="1">
              <a:off x="3157468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89;p17"/>
            <p:cNvSpPr/>
            <p:nvPr/>
          </p:nvSpPr>
          <p:spPr>
            <a:xfrm rot="10800000" flipH="1">
              <a:off x="4154395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388;p17"/>
            <p:cNvSpPr/>
            <p:nvPr/>
          </p:nvSpPr>
          <p:spPr>
            <a:xfrm rot="10800000" flipH="1">
              <a:off x="7626699" y="42496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Google Shape;389;p17"/>
            <p:cNvSpPr/>
            <p:nvPr/>
          </p:nvSpPr>
          <p:spPr>
            <a:xfrm rot="10800000" flipH="1">
              <a:off x="6630390" y="42700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oogle Shape;388;p17"/>
            <p:cNvSpPr/>
            <p:nvPr/>
          </p:nvSpPr>
          <p:spPr>
            <a:xfrm rot="10800000" flipH="1">
              <a:off x="9614161" y="4270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389;p17"/>
            <p:cNvSpPr/>
            <p:nvPr/>
          </p:nvSpPr>
          <p:spPr>
            <a:xfrm rot="10800000" flipH="1">
              <a:off x="2631733" y="41436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388;p17"/>
            <p:cNvSpPr/>
            <p:nvPr/>
          </p:nvSpPr>
          <p:spPr>
            <a:xfrm rot="10800000" flipH="1">
              <a:off x="1152047" y="-4439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Google Shape;388;p17"/>
            <p:cNvSpPr/>
            <p:nvPr/>
          </p:nvSpPr>
          <p:spPr>
            <a:xfrm rot="10800000" flipH="1">
              <a:off x="641705" y="41436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Google Shape;388;p17"/>
            <p:cNvSpPr/>
            <p:nvPr/>
          </p:nvSpPr>
          <p:spPr>
            <a:xfrm rot="10800000" flipH="1">
              <a:off x="11124608" y="42866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Google Shape;388;p17"/>
            <p:cNvSpPr/>
            <p:nvPr/>
          </p:nvSpPr>
          <p:spPr>
            <a:xfrm rot="10800000" flipH="1">
              <a:off x="92317" y="-44253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478882" y="1937561"/>
            <a:ext cx="1241380" cy="1440001"/>
          </a:xfrm>
          <a:custGeom>
            <a:avLst/>
            <a:gdLst>
              <a:gd name="connsiteX0" fmla="*/ 620690 w 1241380"/>
              <a:gd name="connsiteY0" fmla="*/ 0 h 1440001"/>
              <a:gd name="connsiteX1" fmla="*/ 1241380 w 1241380"/>
              <a:gd name="connsiteY1" fmla="*/ 371582 h 1440001"/>
              <a:gd name="connsiteX2" fmla="*/ 1241380 w 1241380"/>
              <a:gd name="connsiteY2" fmla="*/ 1068419 h 1440001"/>
              <a:gd name="connsiteX3" fmla="*/ 620690 w 1241380"/>
              <a:gd name="connsiteY3" fmla="*/ 1440001 h 1440001"/>
              <a:gd name="connsiteX4" fmla="*/ 0 w 1241380"/>
              <a:gd name="connsiteY4" fmla="*/ 1068419 h 1440001"/>
              <a:gd name="connsiteX5" fmla="*/ 0 w 1241380"/>
              <a:gd name="connsiteY5" fmla="*/ 371582 h 14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1380" h="1440001">
                <a:moveTo>
                  <a:pt x="620690" y="0"/>
                </a:moveTo>
                <a:lnTo>
                  <a:pt x="1241380" y="371582"/>
                </a:lnTo>
                <a:lnTo>
                  <a:pt x="1241380" y="1068419"/>
                </a:lnTo>
                <a:lnTo>
                  <a:pt x="620690" y="1440001"/>
                </a:lnTo>
                <a:lnTo>
                  <a:pt x="0" y="1068419"/>
                </a:lnTo>
                <a:lnTo>
                  <a:pt x="0" y="3715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193763" y="1937563"/>
            <a:ext cx="1241380" cy="1440001"/>
          </a:xfrm>
          <a:custGeom>
            <a:avLst/>
            <a:gdLst>
              <a:gd name="connsiteX0" fmla="*/ 620690 w 1241380"/>
              <a:gd name="connsiteY0" fmla="*/ 0 h 1440001"/>
              <a:gd name="connsiteX1" fmla="*/ 1241380 w 1241380"/>
              <a:gd name="connsiteY1" fmla="*/ 371582 h 1440001"/>
              <a:gd name="connsiteX2" fmla="*/ 1241380 w 1241380"/>
              <a:gd name="connsiteY2" fmla="*/ 1068419 h 1440001"/>
              <a:gd name="connsiteX3" fmla="*/ 620690 w 1241380"/>
              <a:gd name="connsiteY3" fmla="*/ 1440001 h 1440001"/>
              <a:gd name="connsiteX4" fmla="*/ 0 w 1241380"/>
              <a:gd name="connsiteY4" fmla="*/ 1068419 h 1440001"/>
              <a:gd name="connsiteX5" fmla="*/ 0 w 1241380"/>
              <a:gd name="connsiteY5" fmla="*/ 371582 h 14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1380" h="1440001">
                <a:moveTo>
                  <a:pt x="620690" y="0"/>
                </a:moveTo>
                <a:lnTo>
                  <a:pt x="1241380" y="371582"/>
                </a:lnTo>
                <a:lnTo>
                  <a:pt x="1241380" y="1068419"/>
                </a:lnTo>
                <a:lnTo>
                  <a:pt x="620690" y="1440001"/>
                </a:lnTo>
                <a:lnTo>
                  <a:pt x="0" y="1068419"/>
                </a:lnTo>
                <a:lnTo>
                  <a:pt x="0" y="3715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03683" y="4342189"/>
            <a:ext cx="1241380" cy="1440001"/>
          </a:xfrm>
          <a:custGeom>
            <a:avLst/>
            <a:gdLst>
              <a:gd name="connsiteX0" fmla="*/ 620690 w 1241380"/>
              <a:gd name="connsiteY0" fmla="*/ 0 h 1440001"/>
              <a:gd name="connsiteX1" fmla="*/ 1241380 w 1241380"/>
              <a:gd name="connsiteY1" fmla="*/ 371582 h 1440001"/>
              <a:gd name="connsiteX2" fmla="*/ 1241380 w 1241380"/>
              <a:gd name="connsiteY2" fmla="*/ 1068419 h 1440001"/>
              <a:gd name="connsiteX3" fmla="*/ 620690 w 1241380"/>
              <a:gd name="connsiteY3" fmla="*/ 1440001 h 1440001"/>
              <a:gd name="connsiteX4" fmla="*/ 0 w 1241380"/>
              <a:gd name="connsiteY4" fmla="*/ 1068419 h 1440001"/>
              <a:gd name="connsiteX5" fmla="*/ 0 w 1241380"/>
              <a:gd name="connsiteY5" fmla="*/ 371582 h 14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1380" h="1440001">
                <a:moveTo>
                  <a:pt x="620690" y="0"/>
                </a:moveTo>
                <a:lnTo>
                  <a:pt x="1241380" y="371582"/>
                </a:lnTo>
                <a:lnTo>
                  <a:pt x="1241380" y="1068419"/>
                </a:lnTo>
                <a:lnTo>
                  <a:pt x="620690" y="1440001"/>
                </a:lnTo>
                <a:lnTo>
                  <a:pt x="0" y="1068419"/>
                </a:lnTo>
                <a:lnTo>
                  <a:pt x="0" y="3715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613620" y="4342191"/>
            <a:ext cx="1241380" cy="1440001"/>
          </a:xfrm>
          <a:custGeom>
            <a:avLst/>
            <a:gdLst>
              <a:gd name="connsiteX0" fmla="*/ 620690 w 1241380"/>
              <a:gd name="connsiteY0" fmla="*/ 0 h 1440001"/>
              <a:gd name="connsiteX1" fmla="*/ 1241380 w 1241380"/>
              <a:gd name="connsiteY1" fmla="*/ 371582 h 1440001"/>
              <a:gd name="connsiteX2" fmla="*/ 1241380 w 1241380"/>
              <a:gd name="connsiteY2" fmla="*/ 1068419 h 1440001"/>
              <a:gd name="connsiteX3" fmla="*/ 620690 w 1241380"/>
              <a:gd name="connsiteY3" fmla="*/ 1440001 h 1440001"/>
              <a:gd name="connsiteX4" fmla="*/ 0 w 1241380"/>
              <a:gd name="connsiteY4" fmla="*/ 1068419 h 1440001"/>
              <a:gd name="connsiteX5" fmla="*/ 0 w 1241380"/>
              <a:gd name="connsiteY5" fmla="*/ 371582 h 14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1380" h="1440001">
                <a:moveTo>
                  <a:pt x="620690" y="0"/>
                </a:moveTo>
                <a:lnTo>
                  <a:pt x="1241380" y="371582"/>
                </a:lnTo>
                <a:lnTo>
                  <a:pt x="1241380" y="1068419"/>
                </a:lnTo>
                <a:lnTo>
                  <a:pt x="620690" y="1440001"/>
                </a:lnTo>
                <a:lnTo>
                  <a:pt x="0" y="1068419"/>
                </a:lnTo>
                <a:lnTo>
                  <a:pt x="0" y="3715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24625" y="2092324"/>
            <a:ext cx="3758792" cy="1398205"/>
            <a:chOff x="2581829" y="2080248"/>
            <a:chExt cx="3758792" cy="1398205"/>
          </a:xfrm>
        </p:grpSpPr>
        <p:sp>
          <p:nvSpPr>
            <p:cNvPr id="4" name="TextBox 3"/>
            <p:cNvSpPr txBox="1"/>
            <p:nvPr/>
          </p:nvSpPr>
          <p:spPr>
            <a:xfrm>
              <a:off x="2622192" y="2080248"/>
              <a:ext cx="340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Nunito" pitchFamily="2" charset="77"/>
                  <a:ea typeface="+mn-ea"/>
                  <a:cs typeface="+mn-cs"/>
                </a:rPr>
                <a:t>DevExpress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81829" y="2449582"/>
              <a:ext cx="3758792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程序开发采用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DevExpress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提供的基本框架，并且大量运用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DevExpress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提供的先进、便捷和美观的控件。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30900" y="4342191"/>
            <a:ext cx="3431784" cy="1988561"/>
            <a:chOff x="2598491" y="2080248"/>
            <a:chExt cx="3431784" cy="1988561"/>
          </a:xfrm>
        </p:grpSpPr>
        <p:sp>
          <p:nvSpPr>
            <p:cNvPr id="9" name="TextBox 8"/>
            <p:cNvSpPr txBox="1"/>
            <p:nvPr/>
          </p:nvSpPr>
          <p:spPr>
            <a:xfrm>
              <a:off x="2622192" y="2080248"/>
              <a:ext cx="340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Nunito" pitchFamily="2" charset="77"/>
                  <a:ea typeface="等线" panose="02010600030101010101" pitchFamily="2" charset="-122"/>
                  <a:cs typeface="+mn-cs"/>
                </a:rPr>
                <a:t>与数据库交互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98491" y="2393607"/>
              <a:ext cx="3408083" cy="1675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       一方面，用户显示的各项数据来源于数据库。 另一方面，在用户执行各种操作，如点击按钮、修改文本时，立即将相应更改保存入数据库中。我们通过合理的设计，避免了多线程读写的死锁问题。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879869" y="2092326"/>
            <a:ext cx="3763451" cy="1654474"/>
            <a:chOff x="2622192" y="2080248"/>
            <a:chExt cx="3763451" cy="1654474"/>
          </a:xfrm>
        </p:grpSpPr>
        <p:sp>
          <p:nvSpPr>
            <p:cNvPr id="13" name="TextBox 12"/>
            <p:cNvSpPr txBox="1"/>
            <p:nvPr/>
          </p:nvSpPr>
          <p:spPr>
            <a:xfrm>
              <a:off x="2622192" y="2080248"/>
              <a:ext cx="340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Nunito" pitchFamily="2" charset="77"/>
                  <a:ea typeface="等线" panose="02010600030101010101" pitchFamily="2" charset="-122"/>
                  <a:cs typeface="+mn-cs"/>
                </a:rPr>
                <a:t>自定义控件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22192" y="2382685"/>
              <a:ext cx="3763451" cy="1352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        DevExpress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等线" panose="02010600030101010101" pitchFamily="2" charset="-122"/>
                  <a:cs typeface="+mn-cs"/>
                </a:rPr>
                <a:t>提供的控件并不能满足我们的所有要求（比如带有滚动条的词典搜索栏）。所以我们针对需求自制了一些可复用的组合控件。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40837" y="4287413"/>
            <a:ext cx="3420031" cy="2289336"/>
            <a:chOff x="2603563" y="2025472"/>
            <a:chExt cx="3420031" cy="2289336"/>
          </a:xfrm>
        </p:grpSpPr>
        <p:sp>
          <p:nvSpPr>
            <p:cNvPr id="17" name="TextBox 16"/>
            <p:cNvSpPr txBox="1"/>
            <p:nvPr/>
          </p:nvSpPr>
          <p:spPr>
            <a:xfrm>
              <a:off x="2603563" y="2025472"/>
              <a:ext cx="340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Nunito" pitchFamily="2" charset="77"/>
                  <a:ea typeface="等线" panose="02010600030101010101" pitchFamily="2" charset="-122"/>
                  <a:cs typeface="+mn-cs"/>
                </a:rPr>
                <a:t>灵活的可见性变换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15511" y="2316440"/>
              <a:ext cx="3408083" cy="1998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      在一些情境下，我们希望部分控件是不可见的。（比如需要用户回忆单词的时候隐藏释义）。然而，更改可见性有时会造成布局崩溃。对此，我们花了很多心思和时间，使得实现可见性变换后，布局仍能保持合理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528616" y="4554361"/>
            <a:ext cx="14113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7620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8679" y="4554361"/>
            <a:ext cx="14113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7620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106886" y="2167586"/>
            <a:ext cx="14113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7620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2891" y="2160172"/>
            <a:ext cx="14113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7620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1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8EDDD7A-76C8-42F5-BE6F-4B5FE644F5BE}"/>
              </a:ext>
            </a:extLst>
          </p:cNvPr>
          <p:cNvGrpSpPr/>
          <p:nvPr/>
        </p:nvGrpSpPr>
        <p:grpSpPr>
          <a:xfrm>
            <a:off x="3225311" y="469048"/>
            <a:ext cx="4765766" cy="789830"/>
            <a:chOff x="3784390" y="377466"/>
            <a:chExt cx="4765766" cy="78983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7417DD5-E270-4B20-B8FD-8988A3A8633D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2DC3A6B-3A19-4820-A470-78D0FE571017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The design of UI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90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7488527" y="1132331"/>
            <a:ext cx="2287685" cy="711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/>
          <p:cNvSpPr/>
          <p:nvPr/>
        </p:nvSpPr>
        <p:spPr>
          <a:xfrm rot="5400000">
            <a:off x="1330662" y="3704282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9011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2184" y="3910317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883181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883181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90302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-141798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-152468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2986939" y="5067853"/>
            <a:ext cx="747887" cy="644730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5400000">
            <a:off x="2419684" y="5731681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400000">
            <a:off x="3924908" y="370588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10800000">
            <a:off x="3925327" y="-491560"/>
            <a:ext cx="8900729" cy="2790366"/>
            <a:chOff x="-740364" y="4437124"/>
            <a:chExt cx="8900729" cy="2790366"/>
          </a:xfrm>
        </p:grpSpPr>
        <p:sp>
          <p:nvSpPr>
            <p:cNvPr id="19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643005" y="4114596"/>
            <a:ext cx="42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项目简介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2195" y="4657044"/>
            <a:ext cx="36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Project Brief</a:t>
            </a:r>
          </a:p>
        </p:txBody>
      </p:sp>
      <p:sp>
        <p:nvSpPr>
          <p:cNvPr id="42" name="Google Shape;388;p17"/>
          <p:cNvSpPr/>
          <p:nvPr/>
        </p:nvSpPr>
        <p:spPr>
          <a:xfrm rot="10800000" flipH="1">
            <a:off x="938799" y="373292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390;p17"/>
          <p:cNvSpPr/>
          <p:nvPr/>
        </p:nvSpPr>
        <p:spPr>
          <a:xfrm rot="10800000" flipH="1">
            <a:off x="441649" y="-491559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51" name="Group 50"/>
          <p:cNvGrpSpPr/>
          <p:nvPr/>
        </p:nvGrpSpPr>
        <p:grpSpPr>
          <a:xfrm>
            <a:off x="11306468" y="3882635"/>
            <a:ext cx="900000" cy="1618650"/>
            <a:chOff x="11277158" y="4020326"/>
            <a:chExt cx="900000" cy="1618650"/>
          </a:xfrm>
        </p:grpSpPr>
        <p:sp>
          <p:nvSpPr>
            <p:cNvPr id="44" name="Rectangle 43"/>
            <p:cNvSpPr/>
            <p:nvPr/>
          </p:nvSpPr>
          <p:spPr>
            <a:xfrm>
              <a:off x="11277158" y="402032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77158" y="438056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277158" y="473965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77158" y="509989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277158" y="545897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82679" y="2903460"/>
            <a:ext cx="755294" cy="109488"/>
            <a:chOff x="5068749" y="3100669"/>
            <a:chExt cx="1443277" cy="209219"/>
          </a:xfrm>
          <a:noFill/>
        </p:grpSpPr>
        <p:sp>
          <p:nvSpPr>
            <p:cNvPr id="45" name="Hexagon 44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5280" y="2187276"/>
            <a:ext cx="755294" cy="109488"/>
            <a:chOff x="5068749" y="3100669"/>
            <a:chExt cx="1443277" cy="209219"/>
          </a:xfrm>
          <a:noFill/>
        </p:grpSpPr>
        <p:sp>
          <p:nvSpPr>
            <p:cNvPr id="62" name="Hexagon 61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388;p17">
            <a:extLst>
              <a:ext uri="{FF2B5EF4-FFF2-40B4-BE49-F238E27FC236}">
                <a16:creationId xmlns:a16="http://schemas.microsoft.com/office/drawing/2014/main" id="{6AD8FE08-BD18-41B7-AAC1-56AA4F39DBCE}"/>
              </a:ext>
            </a:extLst>
          </p:cNvPr>
          <p:cNvSpPr/>
          <p:nvPr/>
        </p:nvSpPr>
        <p:spPr>
          <a:xfrm rot="10800000" flipH="1">
            <a:off x="2639010" y="145603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05100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0">
            <a:extLst>
              <a:ext uri="{FF2B5EF4-FFF2-40B4-BE49-F238E27FC236}">
                <a16:creationId xmlns:a16="http://schemas.microsoft.com/office/drawing/2014/main" id="{4508D8DA-021B-45A2-A161-273C6635E9D6}"/>
              </a:ext>
            </a:extLst>
          </p:cNvPr>
          <p:cNvSpPr/>
          <p:nvPr/>
        </p:nvSpPr>
        <p:spPr>
          <a:xfrm rot="5400000">
            <a:off x="10899648" y="561343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93D13B-632D-4360-831C-AE4C9E4B7F7C}"/>
              </a:ext>
            </a:extLst>
          </p:cNvPr>
          <p:cNvGrpSpPr/>
          <p:nvPr/>
        </p:nvGrpSpPr>
        <p:grpSpPr>
          <a:xfrm>
            <a:off x="2858713" y="206481"/>
            <a:ext cx="4765766" cy="775072"/>
            <a:chOff x="3784390" y="377466"/>
            <a:chExt cx="4765766" cy="77507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AAA514-36BD-4AEC-8B0E-FCB84C63B771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B104E2-A044-49D8-8648-63AEA68D100C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The Design of UI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46D256-7D64-40AF-916A-5DDB8148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32" y="981553"/>
            <a:ext cx="1295400" cy="3371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BBC20-B46E-4EE1-8B34-24D8321A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2" y="4816382"/>
            <a:ext cx="1238250" cy="1447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1E2C97-2B6B-4EC9-939C-F3C254F7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82" y="981553"/>
            <a:ext cx="6762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Hexagon 73"/>
          <p:cNvSpPr/>
          <p:nvPr/>
        </p:nvSpPr>
        <p:spPr>
          <a:xfrm rot="5400000">
            <a:off x="10347697" y="195020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Hexagon 74"/>
          <p:cNvSpPr/>
          <p:nvPr/>
        </p:nvSpPr>
        <p:spPr>
          <a:xfrm rot="5400000">
            <a:off x="8822088" y="284283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478F2E-5544-4BC0-B7CE-0FCF63C0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49" y="1152876"/>
            <a:ext cx="5082394" cy="4294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2">
                <a:extLst>
                  <a:ext uri="{FF2B5EF4-FFF2-40B4-BE49-F238E27FC236}">
                    <a16:creationId xmlns:a16="http://schemas.microsoft.com/office/drawing/2014/main" id="{91958EB0-A403-44E2-8D0C-5FEBFFE6398B}"/>
                  </a:ext>
                </a:extLst>
              </p:cNvPr>
              <p:cNvSpPr txBox="1"/>
              <p:nvPr/>
            </p:nvSpPr>
            <p:spPr>
              <a:xfrm>
                <a:off x="301623" y="3451182"/>
                <a:ext cx="9891422" cy="280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记忆曲线计算公式：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没有</m:t>
                        </m:r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遗忘</m:t>
                        </m:r>
                        <m:r>
                          <a:rPr kumimoji="0" lang="zh-CN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单词数量</m:t>
                        </m:r>
                      </m:num>
                      <m:den>
                        <m:r>
                          <a:rPr kumimoji="0" lang="zh-CN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总</m:t>
                        </m:r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学习单词</m:t>
                        </m:r>
                      </m:den>
                    </m:f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00%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没有遗忘的单词：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Value&lt;60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的单词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lvl="0">
                  <a:defRPr/>
                </a:pPr>
                <a:r>
                  <a:rPr lang="en-US" altLang="zh-CN" sz="20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Value  =  </a:t>
                </a:r>
                <a:r>
                  <a:rPr lang="en-US" altLang="zh-CN" b="1" dirty="0">
                    <a:solidFill>
                      <a:srgbClr val="000000"/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identify * 20 + V_T + (</a:t>
                </a:r>
                <a:r>
                  <a:rPr lang="en-US" altLang="zh-CN" b="1" dirty="0">
                    <a:solidFill>
                      <a:srgbClr val="0000FF"/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int</a:t>
                </a:r>
                <a:r>
                  <a:rPr lang="en-US" altLang="zh-CN" b="1" dirty="0">
                    <a:solidFill>
                      <a:srgbClr val="000000"/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)((B + C * 2 - A) / (0.5 * (A + B + C)))</a:t>
                </a:r>
                <a:endParaRPr lang="en-US" altLang="zh-CN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  <a:p>
                <a:pPr lvl="0">
                  <a:defRPr/>
                </a:pPr>
                <a:r>
                  <a:rPr lang="en-US" altLang="zh-CN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Identify</a:t>
                </a:r>
                <a:r>
                  <a:rPr lang="zh-CN" altLang="en-US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：认知状态      </a:t>
                </a:r>
                <a:r>
                  <a:rPr lang="en-US" altLang="zh-CN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V_T </a:t>
                </a:r>
                <a:r>
                  <a:rPr lang="zh-CN" altLang="en-US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：间隔天数   </a:t>
                </a:r>
                <a:r>
                  <a:rPr lang="en-US" altLang="zh-CN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A</a:t>
                </a:r>
                <a:r>
                  <a:rPr lang="zh-CN" altLang="en-US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：认识次数     </a:t>
                </a:r>
                <a:r>
                  <a:rPr lang="en-US" altLang="zh-CN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B</a:t>
                </a:r>
                <a:r>
                  <a:rPr lang="zh-CN" altLang="en-US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：模糊次数    </a:t>
                </a:r>
                <a:r>
                  <a:rPr lang="en-US" altLang="zh-CN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C</a:t>
                </a:r>
                <a:r>
                  <a:rPr lang="zh-CN" altLang="en-US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思源黑体" panose="020B0500000000090000" pitchFamily="34" charset="-122"/>
                    <a:ea typeface="思源黑体" panose="020B0500000000090000" pitchFamily="34" charset="-122"/>
                  </a:rPr>
                  <a:t>：忘记次数   </a:t>
                </a:r>
                <a:endParaRPr lang="en-US" altLang="zh-CN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思源黑体" panose="020B0500000000090000" pitchFamily="34" charset="-122"/>
                  <a:ea typeface="思源黑体" panose="020B0500000000090000" pitchFamily="34" charset="-122"/>
                </a:endParaRPr>
              </a:p>
            </p:txBody>
          </p:sp>
        </mc:Choice>
        <mc:Fallback xmlns="">
          <p:sp>
            <p:nvSpPr>
              <p:cNvPr id="17" name="TextBox 42">
                <a:extLst>
                  <a:ext uri="{FF2B5EF4-FFF2-40B4-BE49-F238E27FC236}">
                    <a16:creationId xmlns:a16="http://schemas.microsoft.com/office/drawing/2014/main" id="{91958EB0-A403-44E2-8D0C-5FEBFFE6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23" y="3451182"/>
                <a:ext cx="9891422" cy="2804422"/>
              </a:xfrm>
              <a:prstGeom prst="rect">
                <a:avLst/>
              </a:prstGeom>
              <a:blipFill>
                <a:blip r:embed="rId3"/>
                <a:stretch>
                  <a:fillRect l="-616" t="-1087" b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009AC6CE-91B9-4102-9356-9D71F753D0B8}"/>
              </a:ext>
            </a:extLst>
          </p:cNvPr>
          <p:cNvGrpSpPr/>
          <p:nvPr/>
        </p:nvGrpSpPr>
        <p:grpSpPr>
          <a:xfrm>
            <a:off x="1233331" y="270252"/>
            <a:ext cx="6275866" cy="808491"/>
            <a:chOff x="3784390" y="358805"/>
            <a:chExt cx="4765766" cy="80849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B9B3F2-2E5D-4265-98C9-D00489B5D9F0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遗忘曲线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A148A37-3DCB-4140-80B1-F4C34E6FDE3A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Forgotten Curve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2">
                <a:extLst>
                  <a:ext uri="{FF2B5EF4-FFF2-40B4-BE49-F238E27FC236}">
                    <a16:creationId xmlns:a16="http://schemas.microsoft.com/office/drawing/2014/main" id="{D8BF750A-6B0A-4C4B-A17E-B113B8E185C1}"/>
                  </a:ext>
                </a:extLst>
              </p:cNvPr>
              <p:cNvSpPr txBox="1"/>
              <p:nvPr/>
            </p:nvSpPr>
            <p:spPr>
              <a:xfrm>
                <a:off x="301623" y="1055999"/>
                <a:ext cx="7664686" cy="156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unito" pitchFamily="2" charset="77"/>
                  </a:rPr>
                  <a:t>艾宾浩斯遗忘曲线？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unito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𝟑𝟑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𝟐𝟕𝟔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𝟗𝟗𝟏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𝟗𝟎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𝟏𝟖𝟓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𝟎𝟎𝟎𝟑𝟔𝟗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unito" pitchFamily="2" charset="77"/>
                </a:endParaRPr>
              </a:p>
            </p:txBody>
          </p:sp>
        </mc:Choice>
        <mc:Fallback xmlns="">
          <p:sp>
            <p:nvSpPr>
              <p:cNvPr id="11" name="TextBox 42">
                <a:extLst>
                  <a:ext uri="{FF2B5EF4-FFF2-40B4-BE49-F238E27FC236}">
                    <a16:creationId xmlns:a16="http://schemas.microsoft.com/office/drawing/2014/main" id="{D8BF750A-6B0A-4C4B-A17E-B113B8E18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23" y="1055999"/>
                <a:ext cx="7664686" cy="1567673"/>
              </a:xfrm>
              <a:prstGeom prst="rect">
                <a:avLst/>
              </a:prstGeom>
              <a:blipFill>
                <a:blip r:embed="rId4"/>
                <a:stretch>
                  <a:fillRect l="-795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C80FB00-007D-49CF-9226-0EB0DBDF95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14" t="25186" r="6031" b="22693"/>
          <a:stretch/>
        </p:blipFill>
        <p:spPr>
          <a:xfrm>
            <a:off x="4453888" y="2584677"/>
            <a:ext cx="7436489" cy="2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10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5400000">
            <a:off x="4884944" y="3225431"/>
            <a:ext cx="4257040" cy="1834929"/>
          </a:xfrm>
          <a:custGeom>
            <a:avLst/>
            <a:gdLst>
              <a:gd name="connsiteX0" fmla="*/ 0 w 4257040"/>
              <a:gd name="connsiteY0" fmla="*/ 1834929 h 1834929"/>
              <a:gd name="connsiteX1" fmla="*/ 1098499 w 4257040"/>
              <a:gd name="connsiteY1" fmla="*/ 0 h 1834929"/>
              <a:gd name="connsiteX2" fmla="*/ 3158541 w 4257040"/>
              <a:gd name="connsiteY2" fmla="*/ 0 h 1834929"/>
              <a:gd name="connsiteX3" fmla="*/ 4257040 w 4257040"/>
              <a:gd name="connsiteY3" fmla="*/ 1834929 h 1834929"/>
              <a:gd name="connsiteX4" fmla="*/ 3978861 w 4257040"/>
              <a:gd name="connsiteY4" fmla="*/ 1834929 h 1834929"/>
              <a:gd name="connsiteX5" fmla="*/ 3023926 w 4257040"/>
              <a:gd name="connsiteY5" fmla="*/ 239810 h 1834929"/>
              <a:gd name="connsiteX6" fmla="*/ 1233114 w 4257040"/>
              <a:gd name="connsiteY6" fmla="*/ 239810 h 1834929"/>
              <a:gd name="connsiteX7" fmla="*/ 278179 w 4257040"/>
              <a:gd name="connsiteY7" fmla="*/ 1834929 h 183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7040" h="1834929">
                <a:moveTo>
                  <a:pt x="0" y="1834929"/>
                </a:moveTo>
                <a:lnTo>
                  <a:pt x="1098499" y="0"/>
                </a:lnTo>
                <a:lnTo>
                  <a:pt x="3158541" y="0"/>
                </a:lnTo>
                <a:lnTo>
                  <a:pt x="4257040" y="1834929"/>
                </a:lnTo>
                <a:lnTo>
                  <a:pt x="3978861" y="1834929"/>
                </a:lnTo>
                <a:lnTo>
                  <a:pt x="3023926" y="239810"/>
                </a:lnTo>
                <a:lnTo>
                  <a:pt x="1233114" y="239810"/>
                </a:lnTo>
                <a:lnTo>
                  <a:pt x="278179" y="18349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 rot="16200000">
            <a:off x="3050015" y="3225431"/>
            <a:ext cx="4257040" cy="1834929"/>
          </a:xfrm>
          <a:custGeom>
            <a:avLst/>
            <a:gdLst>
              <a:gd name="connsiteX0" fmla="*/ 0 w 4257040"/>
              <a:gd name="connsiteY0" fmla="*/ 1834929 h 1834929"/>
              <a:gd name="connsiteX1" fmla="*/ 1098499 w 4257040"/>
              <a:gd name="connsiteY1" fmla="*/ 0 h 1834929"/>
              <a:gd name="connsiteX2" fmla="*/ 3158541 w 4257040"/>
              <a:gd name="connsiteY2" fmla="*/ 0 h 1834929"/>
              <a:gd name="connsiteX3" fmla="*/ 4257040 w 4257040"/>
              <a:gd name="connsiteY3" fmla="*/ 1834929 h 1834929"/>
              <a:gd name="connsiteX4" fmla="*/ 3978861 w 4257040"/>
              <a:gd name="connsiteY4" fmla="*/ 1834929 h 1834929"/>
              <a:gd name="connsiteX5" fmla="*/ 3023926 w 4257040"/>
              <a:gd name="connsiteY5" fmla="*/ 239810 h 1834929"/>
              <a:gd name="connsiteX6" fmla="*/ 1233114 w 4257040"/>
              <a:gd name="connsiteY6" fmla="*/ 239810 h 1834929"/>
              <a:gd name="connsiteX7" fmla="*/ 278179 w 4257040"/>
              <a:gd name="connsiteY7" fmla="*/ 1834929 h 183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7040" h="1834929">
                <a:moveTo>
                  <a:pt x="0" y="1834929"/>
                </a:moveTo>
                <a:lnTo>
                  <a:pt x="1098499" y="0"/>
                </a:lnTo>
                <a:lnTo>
                  <a:pt x="3158541" y="0"/>
                </a:lnTo>
                <a:lnTo>
                  <a:pt x="4257040" y="1834929"/>
                </a:lnTo>
                <a:lnTo>
                  <a:pt x="3978861" y="1834929"/>
                </a:lnTo>
                <a:lnTo>
                  <a:pt x="3023926" y="239810"/>
                </a:lnTo>
                <a:lnTo>
                  <a:pt x="1233114" y="239810"/>
                </a:lnTo>
                <a:lnTo>
                  <a:pt x="278179" y="1834929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/>
          <p:cNvSpPr/>
          <p:nvPr/>
        </p:nvSpPr>
        <p:spPr>
          <a:xfrm rot="5400000">
            <a:off x="2958989" y="208752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agon 12"/>
          <p:cNvSpPr/>
          <p:nvPr/>
        </p:nvSpPr>
        <p:spPr>
          <a:xfrm rot="5400000">
            <a:off x="2958989" y="368569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raphic 61" descr="Lock"/>
          <p:cNvSpPr/>
          <p:nvPr/>
        </p:nvSpPr>
        <p:spPr>
          <a:xfrm>
            <a:off x="3331841" y="2335167"/>
            <a:ext cx="315000" cy="410625"/>
          </a:xfrm>
          <a:custGeom>
            <a:avLst/>
            <a:gdLst>
              <a:gd name="connsiteX0" fmla="*/ 168750 w 315000"/>
              <a:gd name="connsiteY0" fmla="*/ 324562 h 410625"/>
              <a:gd name="connsiteX1" fmla="*/ 168750 w 315000"/>
              <a:gd name="connsiteY1" fmla="*/ 354375 h 410625"/>
              <a:gd name="connsiteX2" fmla="*/ 146250 w 315000"/>
              <a:gd name="connsiteY2" fmla="*/ 354375 h 410625"/>
              <a:gd name="connsiteX3" fmla="*/ 146250 w 315000"/>
              <a:gd name="connsiteY3" fmla="*/ 324562 h 410625"/>
              <a:gd name="connsiteX4" fmla="*/ 123750 w 315000"/>
              <a:gd name="connsiteY4" fmla="*/ 292500 h 410625"/>
              <a:gd name="connsiteX5" fmla="*/ 157500 w 315000"/>
              <a:gd name="connsiteY5" fmla="*/ 258750 h 410625"/>
              <a:gd name="connsiteX6" fmla="*/ 191250 w 315000"/>
              <a:gd name="connsiteY6" fmla="*/ 292500 h 410625"/>
              <a:gd name="connsiteX7" fmla="*/ 168750 w 315000"/>
              <a:gd name="connsiteY7" fmla="*/ 324562 h 410625"/>
              <a:gd name="connsiteX8" fmla="*/ 73125 w 315000"/>
              <a:gd name="connsiteY8" fmla="*/ 118125 h 410625"/>
              <a:gd name="connsiteX9" fmla="*/ 157500 w 315000"/>
              <a:gd name="connsiteY9" fmla="*/ 33750 h 410625"/>
              <a:gd name="connsiteX10" fmla="*/ 241875 w 315000"/>
              <a:gd name="connsiteY10" fmla="*/ 118125 h 410625"/>
              <a:gd name="connsiteX11" fmla="*/ 241875 w 315000"/>
              <a:gd name="connsiteY11" fmla="*/ 180562 h 410625"/>
              <a:gd name="connsiteX12" fmla="*/ 157500 w 315000"/>
              <a:gd name="connsiteY12" fmla="*/ 174375 h 410625"/>
              <a:gd name="connsiteX13" fmla="*/ 73125 w 315000"/>
              <a:gd name="connsiteY13" fmla="*/ 180562 h 410625"/>
              <a:gd name="connsiteX14" fmla="*/ 73125 w 315000"/>
              <a:gd name="connsiteY14" fmla="*/ 118125 h 410625"/>
              <a:gd name="connsiteX15" fmla="*/ 275625 w 315000"/>
              <a:gd name="connsiteY15" fmla="*/ 182813 h 410625"/>
              <a:gd name="connsiteX16" fmla="*/ 275625 w 315000"/>
              <a:gd name="connsiteY16" fmla="*/ 118125 h 410625"/>
              <a:gd name="connsiteX17" fmla="*/ 157500 w 315000"/>
              <a:gd name="connsiteY17" fmla="*/ 0 h 410625"/>
              <a:gd name="connsiteX18" fmla="*/ 39375 w 315000"/>
              <a:gd name="connsiteY18" fmla="*/ 118125 h 410625"/>
              <a:gd name="connsiteX19" fmla="*/ 39375 w 315000"/>
              <a:gd name="connsiteY19" fmla="*/ 182813 h 410625"/>
              <a:gd name="connsiteX20" fmla="*/ 0 w 315000"/>
              <a:gd name="connsiteY20" fmla="*/ 185625 h 410625"/>
              <a:gd name="connsiteX21" fmla="*/ 0 w 315000"/>
              <a:gd name="connsiteY21" fmla="*/ 399375 h 410625"/>
              <a:gd name="connsiteX22" fmla="*/ 157500 w 315000"/>
              <a:gd name="connsiteY22" fmla="*/ 410625 h 410625"/>
              <a:gd name="connsiteX23" fmla="*/ 315000 w 315000"/>
              <a:gd name="connsiteY23" fmla="*/ 399375 h 410625"/>
              <a:gd name="connsiteX24" fmla="*/ 315000 w 315000"/>
              <a:gd name="connsiteY24" fmla="*/ 185625 h 410625"/>
              <a:gd name="connsiteX25" fmla="*/ 275625 w 315000"/>
              <a:gd name="connsiteY25" fmla="*/ 182813 h 41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5000" h="410625">
                <a:moveTo>
                  <a:pt x="168750" y="324562"/>
                </a:moveTo>
                <a:lnTo>
                  <a:pt x="168750" y="354375"/>
                </a:lnTo>
                <a:lnTo>
                  <a:pt x="146250" y="354375"/>
                </a:lnTo>
                <a:lnTo>
                  <a:pt x="146250" y="324562"/>
                </a:lnTo>
                <a:cubicBezTo>
                  <a:pt x="133313" y="320063"/>
                  <a:pt x="123750" y="307687"/>
                  <a:pt x="123750" y="292500"/>
                </a:cubicBezTo>
                <a:cubicBezTo>
                  <a:pt x="123750" y="273938"/>
                  <a:pt x="138938" y="258750"/>
                  <a:pt x="157500" y="258750"/>
                </a:cubicBezTo>
                <a:cubicBezTo>
                  <a:pt x="176063" y="258750"/>
                  <a:pt x="191250" y="273938"/>
                  <a:pt x="191250" y="292500"/>
                </a:cubicBezTo>
                <a:cubicBezTo>
                  <a:pt x="191250" y="307125"/>
                  <a:pt x="181688" y="319500"/>
                  <a:pt x="168750" y="324562"/>
                </a:cubicBezTo>
                <a:close/>
                <a:moveTo>
                  <a:pt x="73125" y="118125"/>
                </a:moveTo>
                <a:cubicBezTo>
                  <a:pt x="73125" y="71438"/>
                  <a:pt x="110813" y="33750"/>
                  <a:pt x="157500" y="33750"/>
                </a:cubicBezTo>
                <a:cubicBezTo>
                  <a:pt x="204188" y="33750"/>
                  <a:pt x="241875" y="71438"/>
                  <a:pt x="241875" y="118125"/>
                </a:cubicBezTo>
                <a:lnTo>
                  <a:pt x="241875" y="180562"/>
                </a:lnTo>
                <a:lnTo>
                  <a:pt x="157500" y="174375"/>
                </a:lnTo>
                <a:lnTo>
                  <a:pt x="73125" y="180562"/>
                </a:lnTo>
                <a:lnTo>
                  <a:pt x="73125" y="118125"/>
                </a:lnTo>
                <a:close/>
                <a:moveTo>
                  <a:pt x="275625" y="182813"/>
                </a:moveTo>
                <a:lnTo>
                  <a:pt x="275625" y="118125"/>
                </a:lnTo>
                <a:cubicBezTo>
                  <a:pt x="275625" y="52875"/>
                  <a:pt x="222750" y="0"/>
                  <a:pt x="157500" y="0"/>
                </a:cubicBezTo>
                <a:cubicBezTo>
                  <a:pt x="92250" y="0"/>
                  <a:pt x="39375" y="52875"/>
                  <a:pt x="39375" y="118125"/>
                </a:cubicBezTo>
                <a:lnTo>
                  <a:pt x="39375" y="182813"/>
                </a:lnTo>
                <a:lnTo>
                  <a:pt x="0" y="185625"/>
                </a:lnTo>
                <a:lnTo>
                  <a:pt x="0" y="399375"/>
                </a:lnTo>
                <a:lnTo>
                  <a:pt x="157500" y="410625"/>
                </a:lnTo>
                <a:lnTo>
                  <a:pt x="315000" y="399375"/>
                </a:lnTo>
                <a:lnTo>
                  <a:pt x="315000" y="185625"/>
                </a:lnTo>
                <a:lnTo>
                  <a:pt x="275625" y="182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270167" y="3929578"/>
            <a:ext cx="427500" cy="427500"/>
          </a:xfrm>
          <a:custGeom>
            <a:avLst/>
            <a:gdLst>
              <a:gd name="connsiteX0" fmla="*/ 315000 w 427500"/>
              <a:gd name="connsiteY0" fmla="*/ 388125 h 427500"/>
              <a:gd name="connsiteX1" fmla="*/ 337500 w 427500"/>
              <a:gd name="connsiteY1" fmla="*/ 388125 h 427500"/>
              <a:gd name="connsiteX2" fmla="*/ 337500 w 427500"/>
              <a:gd name="connsiteY2" fmla="*/ 427500 h 427500"/>
              <a:gd name="connsiteX3" fmla="*/ 315000 w 427500"/>
              <a:gd name="connsiteY3" fmla="*/ 427500 h 427500"/>
              <a:gd name="connsiteX4" fmla="*/ 270000 w 427500"/>
              <a:gd name="connsiteY4" fmla="*/ 388125 h 427500"/>
              <a:gd name="connsiteX5" fmla="*/ 292500 w 427500"/>
              <a:gd name="connsiteY5" fmla="*/ 388125 h 427500"/>
              <a:gd name="connsiteX6" fmla="*/ 292500 w 427500"/>
              <a:gd name="connsiteY6" fmla="*/ 427500 h 427500"/>
              <a:gd name="connsiteX7" fmla="*/ 270000 w 427500"/>
              <a:gd name="connsiteY7" fmla="*/ 427500 h 427500"/>
              <a:gd name="connsiteX8" fmla="*/ 225000 w 427500"/>
              <a:gd name="connsiteY8" fmla="*/ 388125 h 427500"/>
              <a:gd name="connsiteX9" fmla="*/ 247500 w 427500"/>
              <a:gd name="connsiteY9" fmla="*/ 388125 h 427500"/>
              <a:gd name="connsiteX10" fmla="*/ 247500 w 427500"/>
              <a:gd name="connsiteY10" fmla="*/ 427500 h 427500"/>
              <a:gd name="connsiteX11" fmla="*/ 225000 w 427500"/>
              <a:gd name="connsiteY11" fmla="*/ 427500 h 427500"/>
              <a:gd name="connsiteX12" fmla="*/ 180000 w 427500"/>
              <a:gd name="connsiteY12" fmla="*/ 388125 h 427500"/>
              <a:gd name="connsiteX13" fmla="*/ 202500 w 427500"/>
              <a:gd name="connsiteY13" fmla="*/ 388125 h 427500"/>
              <a:gd name="connsiteX14" fmla="*/ 202500 w 427500"/>
              <a:gd name="connsiteY14" fmla="*/ 427500 h 427500"/>
              <a:gd name="connsiteX15" fmla="*/ 180000 w 427500"/>
              <a:gd name="connsiteY15" fmla="*/ 427500 h 427500"/>
              <a:gd name="connsiteX16" fmla="*/ 135000 w 427500"/>
              <a:gd name="connsiteY16" fmla="*/ 388125 h 427500"/>
              <a:gd name="connsiteX17" fmla="*/ 157500 w 427500"/>
              <a:gd name="connsiteY17" fmla="*/ 388125 h 427500"/>
              <a:gd name="connsiteX18" fmla="*/ 157500 w 427500"/>
              <a:gd name="connsiteY18" fmla="*/ 427500 h 427500"/>
              <a:gd name="connsiteX19" fmla="*/ 135000 w 427500"/>
              <a:gd name="connsiteY19" fmla="*/ 427500 h 427500"/>
              <a:gd name="connsiteX20" fmla="*/ 90000 w 427500"/>
              <a:gd name="connsiteY20" fmla="*/ 388125 h 427500"/>
              <a:gd name="connsiteX21" fmla="*/ 112500 w 427500"/>
              <a:gd name="connsiteY21" fmla="*/ 388125 h 427500"/>
              <a:gd name="connsiteX22" fmla="*/ 112500 w 427500"/>
              <a:gd name="connsiteY22" fmla="*/ 427500 h 427500"/>
              <a:gd name="connsiteX23" fmla="*/ 90000 w 427500"/>
              <a:gd name="connsiteY23" fmla="*/ 427500 h 427500"/>
              <a:gd name="connsiteX24" fmla="*/ 388125 w 427500"/>
              <a:gd name="connsiteY24" fmla="*/ 315000 h 427500"/>
              <a:gd name="connsiteX25" fmla="*/ 427500 w 427500"/>
              <a:gd name="connsiteY25" fmla="*/ 315000 h 427500"/>
              <a:gd name="connsiteX26" fmla="*/ 427500 w 427500"/>
              <a:gd name="connsiteY26" fmla="*/ 337500 h 427500"/>
              <a:gd name="connsiteX27" fmla="*/ 388125 w 427500"/>
              <a:gd name="connsiteY27" fmla="*/ 337500 h 427500"/>
              <a:gd name="connsiteX28" fmla="*/ 0 w 427500"/>
              <a:gd name="connsiteY28" fmla="*/ 315000 h 427500"/>
              <a:gd name="connsiteX29" fmla="*/ 39375 w 427500"/>
              <a:gd name="connsiteY29" fmla="*/ 315000 h 427500"/>
              <a:gd name="connsiteX30" fmla="*/ 39375 w 427500"/>
              <a:gd name="connsiteY30" fmla="*/ 337500 h 427500"/>
              <a:gd name="connsiteX31" fmla="*/ 0 w 427500"/>
              <a:gd name="connsiteY31" fmla="*/ 337500 h 427500"/>
              <a:gd name="connsiteX32" fmla="*/ 388125 w 427500"/>
              <a:gd name="connsiteY32" fmla="*/ 270000 h 427500"/>
              <a:gd name="connsiteX33" fmla="*/ 427500 w 427500"/>
              <a:gd name="connsiteY33" fmla="*/ 270000 h 427500"/>
              <a:gd name="connsiteX34" fmla="*/ 427500 w 427500"/>
              <a:gd name="connsiteY34" fmla="*/ 292500 h 427500"/>
              <a:gd name="connsiteX35" fmla="*/ 388125 w 427500"/>
              <a:gd name="connsiteY35" fmla="*/ 292500 h 427500"/>
              <a:gd name="connsiteX36" fmla="*/ 0 w 427500"/>
              <a:gd name="connsiteY36" fmla="*/ 270000 h 427500"/>
              <a:gd name="connsiteX37" fmla="*/ 39375 w 427500"/>
              <a:gd name="connsiteY37" fmla="*/ 270000 h 427500"/>
              <a:gd name="connsiteX38" fmla="*/ 39375 w 427500"/>
              <a:gd name="connsiteY38" fmla="*/ 292500 h 427500"/>
              <a:gd name="connsiteX39" fmla="*/ 0 w 427500"/>
              <a:gd name="connsiteY39" fmla="*/ 292500 h 427500"/>
              <a:gd name="connsiteX40" fmla="*/ 388125 w 427500"/>
              <a:gd name="connsiteY40" fmla="*/ 225000 h 427500"/>
              <a:gd name="connsiteX41" fmla="*/ 427500 w 427500"/>
              <a:gd name="connsiteY41" fmla="*/ 225000 h 427500"/>
              <a:gd name="connsiteX42" fmla="*/ 427500 w 427500"/>
              <a:gd name="connsiteY42" fmla="*/ 247500 h 427500"/>
              <a:gd name="connsiteX43" fmla="*/ 388125 w 427500"/>
              <a:gd name="connsiteY43" fmla="*/ 247500 h 427500"/>
              <a:gd name="connsiteX44" fmla="*/ 0 w 427500"/>
              <a:gd name="connsiteY44" fmla="*/ 225000 h 427500"/>
              <a:gd name="connsiteX45" fmla="*/ 39375 w 427500"/>
              <a:gd name="connsiteY45" fmla="*/ 225000 h 427500"/>
              <a:gd name="connsiteX46" fmla="*/ 39375 w 427500"/>
              <a:gd name="connsiteY46" fmla="*/ 247500 h 427500"/>
              <a:gd name="connsiteX47" fmla="*/ 0 w 427500"/>
              <a:gd name="connsiteY47" fmla="*/ 247500 h 427500"/>
              <a:gd name="connsiteX48" fmla="*/ 388125 w 427500"/>
              <a:gd name="connsiteY48" fmla="*/ 180000 h 427500"/>
              <a:gd name="connsiteX49" fmla="*/ 427500 w 427500"/>
              <a:gd name="connsiteY49" fmla="*/ 180000 h 427500"/>
              <a:gd name="connsiteX50" fmla="*/ 427500 w 427500"/>
              <a:gd name="connsiteY50" fmla="*/ 202500 h 427500"/>
              <a:gd name="connsiteX51" fmla="*/ 388125 w 427500"/>
              <a:gd name="connsiteY51" fmla="*/ 202500 h 427500"/>
              <a:gd name="connsiteX52" fmla="*/ 0 w 427500"/>
              <a:gd name="connsiteY52" fmla="*/ 180000 h 427500"/>
              <a:gd name="connsiteX53" fmla="*/ 39375 w 427500"/>
              <a:gd name="connsiteY53" fmla="*/ 180000 h 427500"/>
              <a:gd name="connsiteX54" fmla="*/ 39375 w 427500"/>
              <a:gd name="connsiteY54" fmla="*/ 202500 h 427500"/>
              <a:gd name="connsiteX55" fmla="*/ 0 w 427500"/>
              <a:gd name="connsiteY55" fmla="*/ 202500 h 427500"/>
              <a:gd name="connsiteX56" fmla="*/ 140625 w 427500"/>
              <a:gd name="connsiteY56" fmla="*/ 140625 h 427500"/>
              <a:gd name="connsiteX57" fmla="*/ 286875 w 427500"/>
              <a:gd name="connsiteY57" fmla="*/ 140625 h 427500"/>
              <a:gd name="connsiteX58" fmla="*/ 286875 w 427500"/>
              <a:gd name="connsiteY58" fmla="*/ 286875 h 427500"/>
              <a:gd name="connsiteX59" fmla="*/ 140625 w 427500"/>
              <a:gd name="connsiteY59" fmla="*/ 286875 h 427500"/>
              <a:gd name="connsiteX60" fmla="*/ 388125 w 427500"/>
              <a:gd name="connsiteY60" fmla="*/ 135000 h 427500"/>
              <a:gd name="connsiteX61" fmla="*/ 427500 w 427500"/>
              <a:gd name="connsiteY61" fmla="*/ 135000 h 427500"/>
              <a:gd name="connsiteX62" fmla="*/ 427500 w 427500"/>
              <a:gd name="connsiteY62" fmla="*/ 157500 h 427500"/>
              <a:gd name="connsiteX63" fmla="*/ 388125 w 427500"/>
              <a:gd name="connsiteY63" fmla="*/ 157500 h 427500"/>
              <a:gd name="connsiteX64" fmla="*/ 0 w 427500"/>
              <a:gd name="connsiteY64" fmla="*/ 135000 h 427500"/>
              <a:gd name="connsiteX65" fmla="*/ 39375 w 427500"/>
              <a:gd name="connsiteY65" fmla="*/ 135000 h 427500"/>
              <a:gd name="connsiteX66" fmla="*/ 39375 w 427500"/>
              <a:gd name="connsiteY66" fmla="*/ 157500 h 427500"/>
              <a:gd name="connsiteX67" fmla="*/ 0 w 427500"/>
              <a:gd name="connsiteY67" fmla="*/ 157500 h 427500"/>
              <a:gd name="connsiteX68" fmla="*/ 118125 w 427500"/>
              <a:gd name="connsiteY68" fmla="*/ 118125 h 427500"/>
              <a:gd name="connsiteX69" fmla="*/ 118125 w 427500"/>
              <a:gd name="connsiteY69" fmla="*/ 309375 h 427500"/>
              <a:gd name="connsiteX70" fmla="*/ 309375 w 427500"/>
              <a:gd name="connsiteY70" fmla="*/ 309375 h 427500"/>
              <a:gd name="connsiteX71" fmla="*/ 309375 w 427500"/>
              <a:gd name="connsiteY71" fmla="*/ 118125 h 427500"/>
              <a:gd name="connsiteX72" fmla="*/ 388125 w 427500"/>
              <a:gd name="connsiteY72" fmla="*/ 90000 h 427500"/>
              <a:gd name="connsiteX73" fmla="*/ 427500 w 427500"/>
              <a:gd name="connsiteY73" fmla="*/ 90000 h 427500"/>
              <a:gd name="connsiteX74" fmla="*/ 427500 w 427500"/>
              <a:gd name="connsiteY74" fmla="*/ 112500 h 427500"/>
              <a:gd name="connsiteX75" fmla="*/ 388125 w 427500"/>
              <a:gd name="connsiteY75" fmla="*/ 112500 h 427500"/>
              <a:gd name="connsiteX76" fmla="*/ 0 w 427500"/>
              <a:gd name="connsiteY76" fmla="*/ 90000 h 427500"/>
              <a:gd name="connsiteX77" fmla="*/ 39375 w 427500"/>
              <a:gd name="connsiteY77" fmla="*/ 90000 h 427500"/>
              <a:gd name="connsiteX78" fmla="*/ 39375 w 427500"/>
              <a:gd name="connsiteY78" fmla="*/ 112500 h 427500"/>
              <a:gd name="connsiteX79" fmla="*/ 0 w 427500"/>
              <a:gd name="connsiteY79" fmla="*/ 112500 h 427500"/>
              <a:gd name="connsiteX80" fmla="*/ 84375 w 427500"/>
              <a:gd name="connsiteY80" fmla="*/ 61875 h 427500"/>
              <a:gd name="connsiteX81" fmla="*/ 343125 w 427500"/>
              <a:gd name="connsiteY81" fmla="*/ 61875 h 427500"/>
              <a:gd name="connsiteX82" fmla="*/ 365625 w 427500"/>
              <a:gd name="connsiteY82" fmla="*/ 84375 h 427500"/>
              <a:gd name="connsiteX83" fmla="*/ 365625 w 427500"/>
              <a:gd name="connsiteY83" fmla="*/ 343125 h 427500"/>
              <a:gd name="connsiteX84" fmla="*/ 343125 w 427500"/>
              <a:gd name="connsiteY84" fmla="*/ 365625 h 427500"/>
              <a:gd name="connsiteX85" fmla="*/ 84375 w 427500"/>
              <a:gd name="connsiteY85" fmla="*/ 365625 h 427500"/>
              <a:gd name="connsiteX86" fmla="*/ 61875 w 427500"/>
              <a:gd name="connsiteY86" fmla="*/ 343125 h 427500"/>
              <a:gd name="connsiteX87" fmla="*/ 61875 w 427500"/>
              <a:gd name="connsiteY87" fmla="*/ 84375 h 427500"/>
              <a:gd name="connsiteX88" fmla="*/ 84375 w 427500"/>
              <a:gd name="connsiteY88" fmla="*/ 61875 h 427500"/>
              <a:gd name="connsiteX89" fmla="*/ 315000 w 427500"/>
              <a:gd name="connsiteY89" fmla="*/ 0 h 427500"/>
              <a:gd name="connsiteX90" fmla="*/ 337500 w 427500"/>
              <a:gd name="connsiteY90" fmla="*/ 0 h 427500"/>
              <a:gd name="connsiteX91" fmla="*/ 337500 w 427500"/>
              <a:gd name="connsiteY91" fmla="*/ 39375 h 427500"/>
              <a:gd name="connsiteX92" fmla="*/ 315000 w 427500"/>
              <a:gd name="connsiteY92" fmla="*/ 39375 h 427500"/>
              <a:gd name="connsiteX93" fmla="*/ 270000 w 427500"/>
              <a:gd name="connsiteY93" fmla="*/ 0 h 427500"/>
              <a:gd name="connsiteX94" fmla="*/ 292500 w 427500"/>
              <a:gd name="connsiteY94" fmla="*/ 0 h 427500"/>
              <a:gd name="connsiteX95" fmla="*/ 292500 w 427500"/>
              <a:gd name="connsiteY95" fmla="*/ 39375 h 427500"/>
              <a:gd name="connsiteX96" fmla="*/ 270000 w 427500"/>
              <a:gd name="connsiteY96" fmla="*/ 39375 h 427500"/>
              <a:gd name="connsiteX97" fmla="*/ 225000 w 427500"/>
              <a:gd name="connsiteY97" fmla="*/ 0 h 427500"/>
              <a:gd name="connsiteX98" fmla="*/ 247500 w 427500"/>
              <a:gd name="connsiteY98" fmla="*/ 0 h 427500"/>
              <a:gd name="connsiteX99" fmla="*/ 247500 w 427500"/>
              <a:gd name="connsiteY99" fmla="*/ 39375 h 427500"/>
              <a:gd name="connsiteX100" fmla="*/ 225000 w 427500"/>
              <a:gd name="connsiteY100" fmla="*/ 39375 h 427500"/>
              <a:gd name="connsiteX101" fmla="*/ 180000 w 427500"/>
              <a:gd name="connsiteY101" fmla="*/ 0 h 427500"/>
              <a:gd name="connsiteX102" fmla="*/ 202500 w 427500"/>
              <a:gd name="connsiteY102" fmla="*/ 0 h 427500"/>
              <a:gd name="connsiteX103" fmla="*/ 202500 w 427500"/>
              <a:gd name="connsiteY103" fmla="*/ 39375 h 427500"/>
              <a:gd name="connsiteX104" fmla="*/ 180000 w 427500"/>
              <a:gd name="connsiteY104" fmla="*/ 39375 h 427500"/>
              <a:gd name="connsiteX105" fmla="*/ 135000 w 427500"/>
              <a:gd name="connsiteY105" fmla="*/ 0 h 427500"/>
              <a:gd name="connsiteX106" fmla="*/ 157500 w 427500"/>
              <a:gd name="connsiteY106" fmla="*/ 0 h 427500"/>
              <a:gd name="connsiteX107" fmla="*/ 157500 w 427500"/>
              <a:gd name="connsiteY107" fmla="*/ 39375 h 427500"/>
              <a:gd name="connsiteX108" fmla="*/ 135000 w 427500"/>
              <a:gd name="connsiteY108" fmla="*/ 39375 h 427500"/>
              <a:gd name="connsiteX109" fmla="*/ 90000 w 427500"/>
              <a:gd name="connsiteY109" fmla="*/ 0 h 427500"/>
              <a:gd name="connsiteX110" fmla="*/ 112500 w 427500"/>
              <a:gd name="connsiteY110" fmla="*/ 0 h 427500"/>
              <a:gd name="connsiteX111" fmla="*/ 112500 w 427500"/>
              <a:gd name="connsiteY111" fmla="*/ 39375 h 427500"/>
              <a:gd name="connsiteX112" fmla="*/ 90000 w 427500"/>
              <a:gd name="connsiteY112" fmla="*/ 39375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27500" h="427500">
                <a:moveTo>
                  <a:pt x="315000" y="388125"/>
                </a:moveTo>
                <a:lnTo>
                  <a:pt x="337500" y="388125"/>
                </a:lnTo>
                <a:lnTo>
                  <a:pt x="337500" y="427500"/>
                </a:lnTo>
                <a:lnTo>
                  <a:pt x="315000" y="427500"/>
                </a:lnTo>
                <a:close/>
                <a:moveTo>
                  <a:pt x="270000" y="388125"/>
                </a:moveTo>
                <a:lnTo>
                  <a:pt x="292500" y="388125"/>
                </a:lnTo>
                <a:lnTo>
                  <a:pt x="292500" y="427500"/>
                </a:lnTo>
                <a:lnTo>
                  <a:pt x="270000" y="427500"/>
                </a:lnTo>
                <a:close/>
                <a:moveTo>
                  <a:pt x="225000" y="388125"/>
                </a:moveTo>
                <a:lnTo>
                  <a:pt x="247500" y="388125"/>
                </a:lnTo>
                <a:lnTo>
                  <a:pt x="247500" y="427500"/>
                </a:lnTo>
                <a:lnTo>
                  <a:pt x="225000" y="427500"/>
                </a:lnTo>
                <a:close/>
                <a:moveTo>
                  <a:pt x="180000" y="388125"/>
                </a:moveTo>
                <a:lnTo>
                  <a:pt x="202500" y="388125"/>
                </a:lnTo>
                <a:lnTo>
                  <a:pt x="202500" y="427500"/>
                </a:lnTo>
                <a:lnTo>
                  <a:pt x="180000" y="427500"/>
                </a:lnTo>
                <a:close/>
                <a:moveTo>
                  <a:pt x="135000" y="388125"/>
                </a:moveTo>
                <a:lnTo>
                  <a:pt x="157500" y="388125"/>
                </a:lnTo>
                <a:lnTo>
                  <a:pt x="157500" y="427500"/>
                </a:lnTo>
                <a:lnTo>
                  <a:pt x="135000" y="427500"/>
                </a:lnTo>
                <a:close/>
                <a:moveTo>
                  <a:pt x="90000" y="388125"/>
                </a:moveTo>
                <a:lnTo>
                  <a:pt x="112500" y="388125"/>
                </a:lnTo>
                <a:lnTo>
                  <a:pt x="112500" y="427500"/>
                </a:lnTo>
                <a:lnTo>
                  <a:pt x="90000" y="427500"/>
                </a:lnTo>
                <a:close/>
                <a:moveTo>
                  <a:pt x="388125" y="315000"/>
                </a:moveTo>
                <a:lnTo>
                  <a:pt x="427500" y="315000"/>
                </a:lnTo>
                <a:lnTo>
                  <a:pt x="427500" y="337500"/>
                </a:lnTo>
                <a:lnTo>
                  <a:pt x="388125" y="337500"/>
                </a:lnTo>
                <a:close/>
                <a:moveTo>
                  <a:pt x="0" y="315000"/>
                </a:moveTo>
                <a:lnTo>
                  <a:pt x="39375" y="315000"/>
                </a:lnTo>
                <a:lnTo>
                  <a:pt x="39375" y="337500"/>
                </a:lnTo>
                <a:lnTo>
                  <a:pt x="0" y="337500"/>
                </a:lnTo>
                <a:close/>
                <a:moveTo>
                  <a:pt x="388125" y="270000"/>
                </a:moveTo>
                <a:lnTo>
                  <a:pt x="427500" y="270000"/>
                </a:lnTo>
                <a:lnTo>
                  <a:pt x="427500" y="292500"/>
                </a:lnTo>
                <a:lnTo>
                  <a:pt x="388125" y="292500"/>
                </a:lnTo>
                <a:close/>
                <a:moveTo>
                  <a:pt x="0" y="270000"/>
                </a:moveTo>
                <a:lnTo>
                  <a:pt x="39375" y="270000"/>
                </a:lnTo>
                <a:lnTo>
                  <a:pt x="39375" y="292500"/>
                </a:lnTo>
                <a:lnTo>
                  <a:pt x="0" y="292500"/>
                </a:lnTo>
                <a:close/>
                <a:moveTo>
                  <a:pt x="388125" y="225000"/>
                </a:moveTo>
                <a:lnTo>
                  <a:pt x="427500" y="225000"/>
                </a:lnTo>
                <a:lnTo>
                  <a:pt x="427500" y="247500"/>
                </a:lnTo>
                <a:lnTo>
                  <a:pt x="388125" y="247500"/>
                </a:lnTo>
                <a:close/>
                <a:moveTo>
                  <a:pt x="0" y="225000"/>
                </a:moveTo>
                <a:lnTo>
                  <a:pt x="39375" y="225000"/>
                </a:lnTo>
                <a:lnTo>
                  <a:pt x="39375" y="247500"/>
                </a:lnTo>
                <a:lnTo>
                  <a:pt x="0" y="247500"/>
                </a:lnTo>
                <a:close/>
                <a:moveTo>
                  <a:pt x="388125" y="180000"/>
                </a:moveTo>
                <a:lnTo>
                  <a:pt x="427500" y="180000"/>
                </a:lnTo>
                <a:lnTo>
                  <a:pt x="427500" y="202500"/>
                </a:lnTo>
                <a:lnTo>
                  <a:pt x="388125" y="202500"/>
                </a:lnTo>
                <a:close/>
                <a:moveTo>
                  <a:pt x="0" y="180000"/>
                </a:moveTo>
                <a:lnTo>
                  <a:pt x="39375" y="180000"/>
                </a:lnTo>
                <a:lnTo>
                  <a:pt x="39375" y="202500"/>
                </a:lnTo>
                <a:lnTo>
                  <a:pt x="0" y="202500"/>
                </a:lnTo>
                <a:close/>
                <a:moveTo>
                  <a:pt x="140625" y="140625"/>
                </a:moveTo>
                <a:lnTo>
                  <a:pt x="286875" y="140625"/>
                </a:lnTo>
                <a:lnTo>
                  <a:pt x="286875" y="286875"/>
                </a:lnTo>
                <a:lnTo>
                  <a:pt x="140625" y="286875"/>
                </a:lnTo>
                <a:close/>
                <a:moveTo>
                  <a:pt x="388125" y="135000"/>
                </a:moveTo>
                <a:lnTo>
                  <a:pt x="427500" y="135000"/>
                </a:lnTo>
                <a:lnTo>
                  <a:pt x="427500" y="157500"/>
                </a:lnTo>
                <a:lnTo>
                  <a:pt x="388125" y="157500"/>
                </a:lnTo>
                <a:close/>
                <a:moveTo>
                  <a:pt x="0" y="135000"/>
                </a:moveTo>
                <a:lnTo>
                  <a:pt x="39375" y="135000"/>
                </a:lnTo>
                <a:lnTo>
                  <a:pt x="39375" y="157500"/>
                </a:lnTo>
                <a:lnTo>
                  <a:pt x="0" y="157500"/>
                </a:lnTo>
                <a:close/>
                <a:moveTo>
                  <a:pt x="118125" y="118125"/>
                </a:moveTo>
                <a:lnTo>
                  <a:pt x="118125" y="309375"/>
                </a:lnTo>
                <a:lnTo>
                  <a:pt x="309375" y="309375"/>
                </a:lnTo>
                <a:lnTo>
                  <a:pt x="309375" y="118125"/>
                </a:lnTo>
                <a:close/>
                <a:moveTo>
                  <a:pt x="388125" y="90000"/>
                </a:moveTo>
                <a:lnTo>
                  <a:pt x="427500" y="90000"/>
                </a:lnTo>
                <a:lnTo>
                  <a:pt x="427500" y="112500"/>
                </a:lnTo>
                <a:lnTo>
                  <a:pt x="388125" y="112500"/>
                </a:lnTo>
                <a:close/>
                <a:moveTo>
                  <a:pt x="0" y="90000"/>
                </a:moveTo>
                <a:lnTo>
                  <a:pt x="39375" y="90000"/>
                </a:lnTo>
                <a:lnTo>
                  <a:pt x="39375" y="112500"/>
                </a:lnTo>
                <a:lnTo>
                  <a:pt x="0" y="112500"/>
                </a:lnTo>
                <a:close/>
                <a:moveTo>
                  <a:pt x="84375" y="61875"/>
                </a:moveTo>
                <a:lnTo>
                  <a:pt x="343125" y="61875"/>
                </a:lnTo>
                <a:cubicBezTo>
                  <a:pt x="355551" y="61875"/>
                  <a:pt x="365625" y="71949"/>
                  <a:pt x="365625" y="84375"/>
                </a:cubicBezTo>
                <a:lnTo>
                  <a:pt x="365625" y="343125"/>
                </a:lnTo>
                <a:cubicBezTo>
                  <a:pt x="365625" y="355551"/>
                  <a:pt x="355551" y="365625"/>
                  <a:pt x="343125" y="365625"/>
                </a:cubicBezTo>
                <a:lnTo>
                  <a:pt x="84375" y="365625"/>
                </a:lnTo>
                <a:cubicBezTo>
                  <a:pt x="71949" y="365625"/>
                  <a:pt x="61875" y="355551"/>
                  <a:pt x="61875" y="343125"/>
                </a:cubicBezTo>
                <a:lnTo>
                  <a:pt x="61875" y="84375"/>
                </a:lnTo>
                <a:cubicBezTo>
                  <a:pt x="61875" y="71949"/>
                  <a:pt x="71949" y="61875"/>
                  <a:pt x="84375" y="61875"/>
                </a:cubicBezTo>
                <a:close/>
                <a:moveTo>
                  <a:pt x="315000" y="0"/>
                </a:moveTo>
                <a:lnTo>
                  <a:pt x="337500" y="0"/>
                </a:lnTo>
                <a:lnTo>
                  <a:pt x="337500" y="39375"/>
                </a:lnTo>
                <a:lnTo>
                  <a:pt x="315000" y="39375"/>
                </a:lnTo>
                <a:close/>
                <a:moveTo>
                  <a:pt x="270000" y="0"/>
                </a:moveTo>
                <a:lnTo>
                  <a:pt x="292500" y="0"/>
                </a:lnTo>
                <a:lnTo>
                  <a:pt x="292500" y="39375"/>
                </a:lnTo>
                <a:lnTo>
                  <a:pt x="270000" y="39375"/>
                </a:lnTo>
                <a:close/>
                <a:moveTo>
                  <a:pt x="225000" y="0"/>
                </a:moveTo>
                <a:lnTo>
                  <a:pt x="247500" y="0"/>
                </a:lnTo>
                <a:lnTo>
                  <a:pt x="247500" y="39375"/>
                </a:lnTo>
                <a:lnTo>
                  <a:pt x="225000" y="39375"/>
                </a:lnTo>
                <a:close/>
                <a:moveTo>
                  <a:pt x="180000" y="0"/>
                </a:moveTo>
                <a:lnTo>
                  <a:pt x="202500" y="0"/>
                </a:lnTo>
                <a:lnTo>
                  <a:pt x="202500" y="39375"/>
                </a:lnTo>
                <a:lnTo>
                  <a:pt x="180000" y="39375"/>
                </a:lnTo>
                <a:close/>
                <a:moveTo>
                  <a:pt x="135000" y="0"/>
                </a:moveTo>
                <a:lnTo>
                  <a:pt x="157500" y="0"/>
                </a:lnTo>
                <a:lnTo>
                  <a:pt x="157500" y="39375"/>
                </a:lnTo>
                <a:lnTo>
                  <a:pt x="135000" y="39375"/>
                </a:lnTo>
                <a:close/>
                <a:moveTo>
                  <a:pt x="90000" y="0"/>
                </a:moveTo>
                <a:lnTo>
                  <a:pt x="112500" y="0"/>
                </a:lnTo>
                <a:lnTo>
                  <a:pt x="112500" y="39375"/>
                </a:lnTo>
                <a:lnTo>
                  <a:pt x="90000" y="39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/>
          <p:cNvSpPr/>
          <p:nvPr/>
        </p:nvSpPr>
        <p:spPr>
          <a:xfrm rot="5400000">
            <a:off x="2958989" y="528386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61" descr="Lock"/>
          <p:cNvSpPr/>
          <p:nvPr/>
        </p:nvSpPr>
        <p:spPr>
          <a:xfrm>
            <a:off x="3331841" y="5531504"/>
            <a:ext cx="315000" cy="410625"/>
          </a:xfrm>
          <a:custGeom>
            <a:avLst/>
            <a:gdLst>
              <a:gd name="connsiteX0" fmla="*/ 168750 w 315000"/>
              <a:gd name="connsiteY0" fmla="*/ 324562 h 410625"/>
              <a:gd name="connsiteX1" fmla="*/ 168750 w 315000"/>
              <a:gd name="connsiteY1" fmla="*/ 354375 h 410625"/>
              <a:gd name="connsiteX2" fmla="*/ 146250 w 315000"/>
              <a:gd name="connsiteY2" fmla="*/ 354375 h 410625"/>
              <a:gd name="connsiteX3" fmla="*/ 146250 w 315000"/>
              <a:gd name="connsiteY3" fmla="*/ 324562 h 410625"/>
              <a:gd name="connsiteX4" fmla="*/ 123750 w 315000"/>
              <a:gd name="connsiteY4" fmla="*/ 292500 h 410625"/>
              <a:gd name="connsiteX5" fmla="*/ 157500 w 315000"/>
              <a:gd name="connsiteY5" fmla="*/ 258750 h 410625"/>
              <a:gd name="connsiteX6" fmla="*/ 191250 w 315000"/>
              <a:gd name="connsiteY6" fmla="*/ 292500 h 410625"/>
              <a:gd name="connsiteX7" fmla="*/ 168750 w 315000"/>
              <a:gd name="connsiteY7" fmla="*/ 324562 h 410625"/>
              <a:gd name="connsiteX8" fmla="*/ 73125 w 315000"/>
              <a:gd name="connsiteY8" fmla="*/ 118125 h 410625"/>
              <a:gd name="connsiteX9" fmla="*/ 157500 w 315000"/>
              <a:gd name="connsiteY9" fmla="*/ 33750 h 410625"/>
              <a:gd name="connsiteX10" fmla="*/ 241875 w 315000"/>
              <a:gd name="connsiteY10" fmla="*/ 118125 h 410625"/>
              <a:gd name="connsiteX11" fmla="*/ 241875 w 315000"/>
              <a:gd name="connsiteY11" fmla="*/ 180562 h 410625"/>
              <a:gd name="connsiteX12" fmla="*/ 157500 w 315000"/>
              <a:gd name="connsiteY12" fmla="*/ 174375 h 410625"/>
              <a:gd name="connsiteX13" fmla="*/ 73125 w 315000"/>
              <a:gd name="connsiteY13" fmla="*/ 180562 h 410625"/>
              <a:gd name="connsiteX14" fmla="*/ 73125 w 315000"/>
              <a:gd name="connsiteY14" fmla="*/ 118125 h 410625"/>
              <a:gd name="connsiteX15" fmla="*/ 275625 w 315000"/>
              <a:gd name="connsiteY15" fmla="*/ 182813 h 410625"/>
              <a:gd name="connsiteX16" fmla="*/ 275625 w 315000"/>
              <a:gd name="connsiteY16" fmla="*/ 118125 h 410625"/>
              <a:gd name="connsiteX17" fmla="*/ 157500 w 315000"/>
              <a:gd name="connsiteY17" fmla="*/ 0 h 410625"/>
              <a:gd name="connsiteX18" fmla="*/ 39375 w 315000"/>
              <a:gd name="connsiteY18" fmla="*/ 118125 h 410625"/>
              <a:gd name="connsiteX19" fmla="*/ 39375 w 315000"/>
              <a:gd name="connsiteY19" fmla="*/ 182813 h 410625"/>
              <a:gd name="connsiteX20" fmla="*/ 0 w 315000"/>
              <a:gd name="connsiteY20" fmla="*/ 185625 h 410625"/>
              <a:gd name="connsiteX21" fmla="*/ 0 w 315000"/>
              <a:gd name="connsiteY21" fmla="*/ 399375 h 410625"/>
              <a:gd name="connsiteX22" fmla="*/ 157500 w 315000"/>
              <a:gd name="connsiteY22" fmla="*/ 410625 h 410625"/>
              <a:gd name="connsiteX23" fmla="*/ 315000 w 315000"/>
              <a:gd name="connsiteY23" fmla="*/ 399375 h 410625"/>
              <a:gd name="connsiteX24" fmla="*/ 315000 w 315000"/>
              <a:gd name="connsiteY24" fmla="*/ 185625 h 410625"/>
              <a:gd name="connsiteX25" fmla="*/ 275625 w 315000"/>
              <a:gd name="connsiteY25" fmla="*/ 182813 h 41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5000" h="410625">
                <a:moveTo>
                  <a:pt x="168750" y="324562"/>
                </a:moveTo>
                <a:lnTo>
                  <a:pt x="168750" y="354375"/>
                </a:lnTo>
                <a:lnTo>
                  <a:pt x="146250" y="354375"/>
                </a:lnTo>
                <a:lnTo>
                  <a:pt x="146250" y="324562"/>
                </a:lnTo>
                <a:cubicBezTo>
                  <a:pt x="133313" y="320063"/>
                  <a:pt x="123750" y="307687"/>
                  <a:pt x="123750" y="292500"/>
                </a:cubicBezTo>
                <a:cubicBezTo>
                  <a:pt x="123750" y="273938"/>
                  <a:pt x="138938" y="258750"/>
                  <a:pt x="157500" y="258750"/>
                </a:cubicBezTo>
                <a:cubicBezTo>
                  <a:pt x="176063" y="258750"/>
                  <a:pt x="191250" y="273938"/>
                  <a:pt x="191250" y="292500"/>
                </a:cubicBezTo>
                <a:cubicBezTo>
                  <a:pt x="191250" y="307125"/>
                  <a:pt x="181688" y="319500"/>
                  <a:pt x="168750" y="324562"/>
                </a:cubicBezTo>
                <a:close/>
                <a:moveTo>
                  <a:pt x="73125" y="118125"/>
                </a:moveTo>
                <a:cubicBezTo>
                  <a:pt x="73125" y="71438"/>
                  <a:pt x="110813" y="33750"/>
                  <a:pt x="157500" y="33750"/>
                </a:cubicBezTo>
                <a:cubicBezTo>
                  <a:pt x="204188" y="33750"/>
                  <a:pt x="241875" y="71438"/>
                  <a:pt x="241875" y="118125"/>
                </a:cubicBezTo>
                <a:lnTo>
                  <a:pt x="241875" y="180562"/>
                </a:lnTo>
                <a:lnTo>
                  <a:pt x="157500" y="174375"/>
                </a:lnTo>
                <a:lnTo>
                  <a:pt x="73125" y="180562"/>
                </a:lnTo>
                <a:lnTo>
                  <a:pt x="73125" y="118125"/>
                </a:lnTo>
                <a:close/>
                <a:moveTo>
                  <a:pt x="275625" y="182813"/>
                </a:moveTo>
                <a:lnTo>
                  <a:pt x="275625" y="118125"/>
                </a:lnTo>
                <a:cubicBezTo>
                  <a:pt x="275625" y="52875"/>
                  <a:pt x="222750" y="0"/>
                  <a:pt x="157500" y="0"/>
                </a:cubicBezTo>
                <a:cubicBezTo>
                  <a:pt x="92250" y="0"/>
                  <a:pt x="39375" y="52875"/>
                  <a:pt x="39375" y="118125"/>
                </a:cubicBezTo>
                <a:lnTo>
                  <a:pt x="39375" y="182813"/>
                </a:lnTo>
                <a:lnTo>
                  <a:pt x="0" y="185625"/>
                </a:lnTo>
                <a:lnTo>
                  <a:pt x="0" y="399375"/>
                </a:lnTo>
                <a:lnTo>
                  <a:pt x="157500" y="410625"/>
                </a:lnTo>
                <a:lnTo>
                  <a:pt x="315000" y="399375"/>
                </a:lnTo>
                <a:lnTo>
                  <a:pt x="315000" y="185625"/>
                </a:lnTo>
                <a:lnTo>
                  <a:pt x="275625" y="182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agon 17"/>
          <p:cNvSpPr/>
          <p:nvPr/>
        </p:nvSpPr>
        <p:spPr>
          <a:xfrm rot="5400000">
            <a:off x="8172307" y="208752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agon 18"/>
          <p:cNvSpPr/>
          <p:nvPr/>
        </p:nvSpPr>
        <p:spPr>
          <a:xfrm rot="5400000">
            <a:off x="8172307" y="368569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raphic 61" descr="Lock"/>
          <p:cNvSpPr/>
          <p:nvPr/>
        </p:nvSpPr>
        <p:spPr>
          <a:xfrm>
            <a:off x="8545159" y="2335167"/>
            <a:ext cx="315000" cy="410625"/>
          </a:xfrm>
          <a:custGeom>
            <a:avLst/>
            <a:gdLst>
              <a:gd name="connsiteX0" fmla="*/ 168750 w 315000"/>
              <a:gd name="connsiteY0" fmla="*/ 324562 h 410625"/>
              <a:gd name="connsiteX1" fmla="*/ 168750 w 315000"/>
              <a:gd name="connsiteY1" fmla="*/ 354375 h 410625"/>
              <a:gd name="connsiteX2" fmla="*/ 146250 w 315000"/>
              <a:gd name="connsiteY2" fmla="*/ 354375 h 410625"/>
              <a:gd name="connsiteX3" fmla="*/ 146250 w 315000"/>
              <a:gd name="connsiteY3" fmla="*/ 324562 h 410625"/>
              <a:gd name="connsiteX4" fmla="*/ 123750 w 315000"/>
              <a:gd name="connsiteY4" fmla="*/ 292500 h 410625"/>
              <a:gd name="connsiteX5" fmla="*/ 157500 w 315000"/>
              <a:gd name="connsiteY5" fmla="*/ 258750 h 410625"/>
              <a:gd name="connsiteX6" fmla="*/ 191250 w 315000"/>
              <a:gd name="connsiteY6" fmla="*/ 292500 h 410625"/>
              <a:gd name="connsiteX7" fmla="*/ 168750 w 315000"/>
              <a:gd name="connsiteY7" fmla="*/ 324562 h 410625"/>
              <a:gd name="connsiteX8" fmla="*/ 73125 w 315000"/>
              <a:gd name="connsiteY8" fmla="*/ 118125 h 410625"/>
              <a:gd name="connsiteX9" fmla="*/ 157500 w 315000"/>
              <a:gd name="connsiteY9" fmla="*/ 33750 h 410625"/>
              <a:gd name="connsiteX10" fmla="*/ 241875 w 315000"/>
              <a:gd name="connsiteY10" fmla="*/ 118125 h 410625"/>
              <a:gd name="connsiteX11" fmla="*/ 241875 w 315000"/>
              <a:gd name="connsiteY11" fmla="*/ 180562 h 410625"/>
              <a:gd name="connsiteX12" fmla="*/ 157500 w 315000"/>
              <a:gd name="connsiteY12" fmla="*/ 174375 h 410625"/>
              <a:gd name="connsiteX13" fmla="*/ 73125 w 315000"/>
              <a:gd name="connsiteY13" fmla="*/ 180562 h 410625"/>
              <a:gd name="connsiteX14" fmla="*/ 73125 w 315000"/>
              <a:gd name="connsiteY14" fmla="*/ 118125 h 410625"/>
              <a:gd name="connsiteX15" fmla="*/ 275625 w 315000"/>
              <a:gd name="connsiteY15" fmla="*/ 182813 h 410625"/>
              <a:gd name="connsiteX16" fmla="*/ 275625 w 315000"/>
              <a:gd name="connsiteY16" fmla="*/ 118125 h 410625"/>
              <a:gd name="connsiteX17" fmla="*/ 157500 w 315000"/>
              <a:gd name="connsiteY17" fmla="*/ 0 h 410625"/>
              <a:gd name="connsiteX18" fmla="*/ 39375 w 315000"/>
              <a:gd name="connsiteY18" fmla="*/ 118125 h 410625"/>
              <a:gd name="connsiteX19" fmla="*/ 39375 w 315000"/>
              <a:gd name="connsiteY19" fmla="*/ 182813 h 410625"/>
              <a:gd name="connsiteX20" fmla="*/ 0 w 315000"/>
              <a:gd name="connsiteY20" fmla="*/ 185625 h 410625"/>
              <a:gd name="connsiteX21" fmla="*/ 0 w 315000"/>
              <a:gd name="connsiteY21" fmla="*/ 399375 h 410625"/>
              <a:gd name="connsiteX22" fmla="*/ 157500 w 315000"/>
              <a:gd name="connsiteY22" fmla="*/ 410625 h 410625"/>
              <a:gd name="connsiteX23" fmla="*/ 315000 w 315000"/>
              <a:gd name="connsiteY23" fmla="*/ 399375 h 410625"/>
              <a:gd name="connsiteX24" fmla="*/ 315000 w 315000"/>
              <a:gd name="connsiteY24" fmla="*/ 185625 h 410625"/>
              <a:gd name="connsiteX25" fmla="*/ 275625 w 315000"/>
              <a:gd name="connsiteY25" fmla="*/ 182813 h 41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5000" h="410625">
                <a:moveTo>
                  <a:pt x="168750" y="324562"/>
                </a:moveTo>
                <a:lnTo>
                  <a:pt x="168750" y="354375"/>
                </a:lnTo>
                <a:lnTo>
                  <a:pt x="146250" y="354375"/>
                </a:lnTo>
                <a:lnTo>
                  <a:pt x="146250" y="324562"/>
                </a:lnTo>
                <a:cubicBezTo>
                  <a:pt x="133313" y="320063"/>
                  <a:pt x="123750" y="307687"/>
                  <a:pt x="123750" y="292500"/>
                </a:cubicBezTo>
                <a:cubicBezTo>
                  <a:pt x="123750" y="273938"/>
                  <a:pt x="138938" y="258750"/>
                  <a:pt x="157500" y="258750"/>
                </a:cubicBezTo>
                <a:cubicBezTo>
                  <a:pt x="176063" y="258750"/>
                  <a:pt x="191250" y="273938"/>
                  <a:pt x="191250" y="292500"/>
                </a:cubicBezTo>
                <a:cubicBezTo>
                  <a:pt x="191250" y="307125"/>
                  <a:pt x="181688" y="319500"/>
                  <a:pt x="168750" y="324562"/>
                </a:cubicBezTo>
                <a:close/>
                <a:moveTo>
                  <a:pt x="73125" y="118125"/>
                </a:moveTo>
                <a:cubicBezTo>
                  <a:pt x="73125" y="71438"/>
                  <a:pt x="110813" y="33750"/>
                  <a:pt x="157500" y="33750"/>
                </a:cubicBezTo>
                <a:cubicBezTo>
                  <a:pt x="204188" y="33750"/>
                  <a:pt x="241875" y="71438"/>
                  <a:pt x="241875" y="118125"/>
                </a:cubicBezTo>
                <a:lnTo>
                  <a:pt x="241875" y="180562"/>
                </a:lnTo>
                <a:lnTo>
                  <a:pt x="157500" y="174375"/>
                </a:lnTo>
                <a:lnTo>
                  <a:pt x="73125" y="180562"/>
                </a:lnTo>
                <a:lnTo>
                  <a:pt x="73125" y="118125"/>
                </a:lnTo>
                <a:close/>
                <a:moveTo>
                  <a:pt x="275625" y="182813"/>
                </a:moveTo>
                <a:lnTo>
                  <a:pt x="275625" y="118125"/>
                </a:lnTo>
                <a:cubicBezTo>
                  <a:pt x="275625" y="52875"/>
                  <a:pt x="222750" y="0"/>
                  <a:pt x="157500" y="0"/>
                </a:cubicBezTo>
                <a:cubicBezTo>
                  <a:pt x="92250" y="0"/>
                  <a:pt x="39375" y="52875"/>
                  <a:pt x="39375" y="118125"/>
                </a:cubicBezTo>
                <a:lnTo>
                  <a:pt x="39375" y="182813"/>
                </a:lnTo>
                <a:lnTo>
                  <a:pt x="0" y="185625"/>
                </a:lnTo>
                <a:lnTo>
                  <a:pt x="0" y="399375"/>
                </a:lnTo>
                <a:lnTo>
                  <a:pt x="157500" y="410625"/>
                </a:lnTo>
                <a:lnTo>
                  <a:pt x="315000" y="399375"/>
                </a:lnTo>
                <a:lnTo>
                  <a:pt x="315000" y="185625"/>
                </a:lnTo>
                <a:lnTo>
                  <a:pt x="275625" y="182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8483485" y="3929578"/>
            <a:ext cx="427500" cy="427500"/>
          </a:xfrm>
          <a:custGeom>
            <a:avLst/>
            <a:gdLst>
              <a:gd name="connsiteX0" fmla="*/ 315000 w 427500"/>
              <a:gd name="connsiteY0" fmla="*/ 388125 h 427500"/>
              <a:gd name="connsiteX1" fmla="*/ 337500 w 427500"/>
              <a:gd name="connsiteY1" fmla="*/ 388125 h 427500"/>
              <a:gd name="connsiteX2" fmla="*/ 337500 w 427500"/>
              <a:gd name="connsiteY2" fmla="*/ 427500 h 427500"/>
              <a:gd name="connsiteX3" fmla="*/ 315000 w 427500"/>
              <a:gd name="connsiteY3" fmla="*/ 427500 h 427500"/>
              <a:gd name="connsiteX4" fmla="*/ 270000 w 427500"/>
              <a:gd name="connsiteY4" fmla="*/ 388125 h 427500"/>
              <a:gd name="connsiteX5" fmla="*/ 292500 w 427500"/>
              <a:gd name="connsiteY5" fmla="*/ 388125 h 427500"/>
              <a:gd name="connsiteX6" fmla="*/ 292500 w 427500"/>
              <a:gd name="connsiteY6" fmla="*/ 427500 h 427500"/>
              <a:gd name="connsiteX7" fmla="*/ 270000 w 427500"/>
              <a:gd name="connsiteY7" fmla="*/ 427500 h 427500"/>
              <a:gd name="connsiteX8" fmla="*/ 225000 w 427500"/>
              <a:gd name="connsiteY8" fmla="*/ 388125 h 427500"/>
              <a:gd name="connsiteX9" fmla="*/ 247500 w 427500"/>
              <a:gd name="connsiteY9" fmla="*/ 388125 h 427500"/>
              <a:gd name="connsiteX10" fmla="*/ 247500 w 427500"/>
              <a:gd name="connsiteY10" fmla="*/ 427500 h 427500"/>
              <a:gd name="connsiteX11" fmla="*/ 225000 w 427500"/>
              <a:gd name="connsiteY11" fmla="*/ 427500 h 427500"/>
              <a:gd name="connsiteX12" fmla="*/ 180000 w 427500"/>
              <a:gd name="connsiteY12" fmla="*/ 388125 h 427500"/>
              <a:gd name="connsiteX13" fmla="*/ 202500 w 427500"/>
              <a:gd name="connsiteY13" fmla="*/ 388125 h 427500"/>
              <a:gd name="connsiteX14" fmla="*/ 202500 w 427500"/>
              <a:gd name="connsiteY14" fmla="*/ 427500 h 427500"/>
              <a:gd name="connsiteX15" fmla="*/ 180000 w 427500"/>
              <a:gd name="connsiteY15" fmla="*/ 427500 h 427500"/>
              <a:gd name="connsiteX16" fmla="*/ 135000 w 427500"/>
              <a:gd name="connsiteY16" fmla="*/ 388125 h 427500"/>
              <a:gd name="connsiteX17" fmla="*/ 157500 w 427500"/>
              <a:gd name="connsiteY17" fmla="*/ 388125 h 427500"/>
              <a:gd name="connsiteX18" fmla="*/ 157500 w 427500"/>
              <a:gd name="connsiteY18" fmla="*/ 427500 h 427500"/>
              <a:gd name="connsiteX19" fmla="*/ 135000 w 427500"/>
              <a:gd name="connsiteY19" fmla="*/ 427500 h 427500"/>
              <a:gd name="connsiteX20" fmla="*/ 90000 w 427500"/>
              <a:gd name="connsiteY20" fmla="*/ 388125 h 427500"/>
              <a:gd name="connsiteX21" fmla="*/ 112500 w 427500"/>
              <a:gd name="connsiteY21" fmla="*/ 388125 h 427500"/>
              <a:gd name="connsiteX22" fmla="*/ 112500 w 427500"/>
              <a:gd name="connsiteY22" fmla="*/ 427500 h 427500"/>
              <a:gd name="connsiteX23" fmla="*/ 90000 w 427500"/>
              <a:gd name="connsiteY23" fmla="*/ 427500 h 427500"/>
              <a:gd name="connsiteX24" fmla="*/ 388125 w 427500"/>
              <a:gd name="connsiteY24" fmla="*/ 315000 h 427500"/>
              <a:gd name="connsiteX25" fmla="*/ 427500 w 427500"/>
              <a:gd name="connsiteY25" fmla="*/ 315000 h 427500"/>
              <a:gd name="connsiteX26" fmla="*/ 427500 w 427500"/>
              <a:gd name="connsiteY26" fmla="*/ 337500 h 427500"/>
              <a:gd name="connsiteX27" fmla="*/ 388125 w 427500"/>
              <a:gd name="connsiteY27" fmla="*/ 337500 h 427500"/>
              <a:gd name="connsiteX28" fmla="*/ 0 w 427500"/>
              <a:gd name="connsiteY28" fmla="*/ 315000 h 427500"/>
              <a:gd name="connsiteX29" fmla="*/ 39375 w 427500"/>
              <a:gd name="connsiteY29" fmla="*/ 315000 h 427500"/>
              <a:gd name="connsiteX30" fmla="*/ 39375 w 427500"/>
              <a:gd name="connsiteY30" fmla="*/ 337500 h 427500"/>
              <a:gd name="connsiteX31" fmla="*/ 0 w 427500"/>
              <a:gd name="connsiteY31" fmla="*/ 337500 h 427500"/>
              <a:gd name="connsiteX32" fmla="*/ 388125 w 427500"/>
              <a:gd name="connsiteY32" fmla="*/ 270000 h 427500"/>
              <a:gd name="connsiteX33" fmla="*/ 427500 w 427500"/>
              <a:gd name="connsiteY33" fmla="*/ 270000 h 427500"/>
              <a:gd name="connsiteX34" fmla="*/ 427500 w 427500"/>
              <a:gd name="connsiteY34" fmla="*/ 292500 h 427500"/>
              <a:gd name="connsiteX35" fmla="*/ 388125 w 427500"/>
              <a:gd name="connsiteY35" fmla="*/ 292500 h 427500"/>
              <a:gd name="connsiteX36" fmla="*/ 0 w 427500"/>
              <a:gd name="connsiteY36" fmla="*/ 270000 h 427500"/>
              <a:gd name="connsiteX37" fmla="*/ 39375 w 427500"/>
              <a:gd name="connsiteY37" fmla="*/ 270000 h 427500"/>
              <a:gd name="connsiteX38" fmla="*/ 39375 w 427500"/>
              <a:gd name="connsiteY38" fmla="*/ 292500 h 427500"/>
              <a:gd name="connsiteX39" fmla="*/ 0 w 427500"/>
              <a:gd name="connsiteY39" fmla="*/ 292500 h 427500"/>
              <a:gd name="connsiteX40" fmla="*/ 388125 w 427500"/>
              <a:gd name="connsiteY40" fmla="*/ 225000 h 427500"/>
              <a:gd name="connsiteX41" fmla="*/ 427500 w 427500"/>
              <a:gd name="connsiteY41" fmla="*/ 225000 h 427500"/>
              <a:gd name="connsiteX42" fmla="*/ 427500 w 427500"/>
              <a:gd name="connsiteY42" fmla="*/ 247500 h 427500"/>
              <a:gd name="connsiteX43" fmla="*/ 388125 w 427500"/>
              <a:gd name="connsiteY43" fmla="*/ 247500 h 427500"/>
              <a:gd name="connsiteX44" fmla="*/ 0 w 427500"/>
              <a:gd name="connsiteY44" fmla="*/ 225000 h 427500"/>
              <a:gd name="connsiteX45" fmla="*/ 39375 w 427500"/>
              <a:gd name="connsiteY45" fmla="*/ 225000 h 427500"/>
              <a:gd name="connsiteX46" fmla="*/ 39375 w 427500"/>
              <a:gd name="connsiteY46" fmla="*/ 247500 h 427500"/>
              <a:gd name="connsiteX47" fmla="*/ 0 w 427500"/>
              <a:gd name="connsiteY47" fmla="*/ 247500 h 427500"/>
              <a:gd name="connsiteX48" fmla="*/ 388125 w 427500"/>
              <a:gd name="connsiteY48" fmla="*/ 180000 h 427500"/>
              <a:gd name="connsiteX49" fmla="*/ 427500 w 427500"/>
              <a:gd name="connsiteY49" fmla="*/ 180000 h 427500"/>
              <a:gd name="connsiteX50" fmla="*/ 427500 w 427500"/>
              <a:gd name="connsiteY50" fmla="*/ 202500 h 427500"/>
              <a:gd name="connsiteX51" fmla="*/ 388125 w 427500"/>
              <a:gd name="connsiteY51" fmla="*/ 202500 h 427500"/>
              <a:gd name="connsiteX52" fmla="*/ 0 w 427500"/>
              <a:gd name="connsiteY52" fmla="*/ 180000 h 427500"/>
              <a:gd name="connsiteX53" fmla="*/ 39375 w 427500"/>
              <a:gd name="connsiteY53" fmla="*/ 180000 h 427500"/>
              <a:gd name="connsiteX54" fmla="*/ 39375 w 427500"/>
              <a:gd name="connsiteY54" fmla="*/ 202500 h 427500"/>
              <a:gd name="connsiteX55" fmla="*/ 0 w 427500"/>
              <a:gd name="connsiteY55" fmla="*/ 202500 h 427500"/>
              <a:gd name="connsiteX56" fmla="*/ 140625 w 427500"/>
              <a:gd name="connsiteY56" fmla="*/ 140625 h 427500"/>
              <a:gd name="connsiteX57" fmla="*/ 286875 w 427500"/>
              <a:gd name="connsiteY57" fmla="*/ 140625 h 427500"/>
              <a:gd name="connsiteX58" fmla="*/ 286875 w 427500"/>
              <a:gd name="connsiteY58" fmla="*/ 286875 h 427500"/>
              <a:gd name="connsiteX59" fmla="*/ 140625 w 427500"/>
              <a:gd name="connsiteY59" fmla="*/ 286875 h 427500"/>
              <a:gd name="connsiteX60" fmla="*/ 388125 w 427500"/>
              <a:gd name="connsiteY60" fmla="*/ 135000 h 427500"/>
              <a:gd name="connsiteX61" fmla="*/ 427500 w 427500"/>
              <a:gd name="connsiteY61" fmla="*/ 135000 h 427500"/>
              <a:gd name="connsiteX62" fmla="*/ 427500 w 427500"/>
              <a:gd name="connsiteY62" fmla="*/ 157500 h 427500"/>
              <a:gd name="connsiteX63" fmla="*/ 388125 w 427500"/>
              <a:gd name="connsiteY63" fmla="*/ 157500 h 427500"/>
              <a:gd name="connsiteX64" fmla="*/ 0 w 427500"/>
              <a:gd name="connsiteY64" fmla="*/ 135000 h 427500"/>
              <a:gd name="connsiteX65" fmla="*/ 39375 w 427500"/>
              <a:gd name="connsiteY65" fmla="*/ 135000 h 427500"/>
              <a:gd name="connsiteX66" fmla="*/ 39375 w 427500"/>
              <a:gd name="connsiteY66" fmla="*/ 157500 h 427500"/>
              <a:gd name="connsiteX67" fmla="*/ 0 w 427500"/>
              <a:gd name="connsiteY67" fmla="*/ 157500 h 427500"/>
              <a:gd name="connsiteX68" fmla="*/ 118125 w 427500"/>
              <a:gd name="connsiteY68" fmla="*/ 118125 h 427500"/>
              <a:gd name="connsiteX69" fmla="*/ 118125 w 427500"/>
              <a:gd name="connsiteY69" fmla="*/ 309375 h 427500"/>
              <a:gd name="connsiteX70" fmla="*/ 309375 w 427500"/>
              <a:gd name="connsiteY70" fmla="*/ 309375 h 427500"/>
              <a:gd name="connsiteX71" fmla="*/ 309375 w 427500"/>
              <a:gd name="connsiteY71" fmla="*/ 118125 h 427500"/>
              <a:gd name="connsiteX72" fmla="*/ 388125 w 427500"/>
              <a:gd name="connsiteY72" fmla="*/ 90000 h 427500"/>
              <a:gd name="connsiteX73" fmla="*/ 427500 w 427500"/>
              <a:gd name="connsiteY73" fmla="*/ 90000 h 427500"/>
              <a:gd name="connsiteX74" fmla="*/ 427500 w 427500"/>
              <a:gd name="connsiteY74" fmla="*/ 112500 h 427500"/>
              <a:gd name="connsiteX75" fmla="*/ 388125 w 427500"/>
              <a:gd name="connsiteY75" fmla="*/ 112500 h 427500"/>
              <a:gd name="connsiteX76" fmla="*/ 0 w 427500"/>
              <a:gd name="connsiteY76" fmla="*/ 90000 h 427500"/>
              <a:gd name="connsiteX77" fmla="*/ 39375 w 427500"/>
              <a:gd name="connsiteY77" fmla="*/ 90000 h 427500"/>
              <a:gd name="connsiteX78" fmla="*/ 39375 w 427500"/>
              <a:gd name="connsiteY78" fmla="*/ 112500 h 427500"/>
              <a:gd name="connsiteX79" fmla="*/ 0 w 427500"/>
              <a:gd name="connsiteY79" fmla="*/ 112500 h 427500"/>
              <a:gd name="connsiteX80" fmla="*/ 84375 w 427500"/>
              <a:gd name="connsiteY80" fmla="*/ 61875 h 427500"/>
              <a:gd name="connsiteX81" fmla="*/ 343125 w 427500"/>
              <a:gd name="connsiteY81" fmla="*/ 61875 h 427500"/>
              <a:gd name="connsiteX82" fmla="*/ 365625 w 427500"/>
              <a:gd name="connsiteY82" fmla="*/ 84375 h 427500"/>
              <a:gd name="connsiteX83" fmla="*/ 365625 w 427500"/>
              <a:gd name="connsiteY83" fmla="*/ 343125 h 427500"/>
              <a:gd name="connsiteX84" fmla="*/ 343125 w 427500"/>
              <a:gd name="connsiteY84" fmla="*/ 365625 h 427500"/>
              <a:gd name="connsiteX85" fmla="*/ 84375 w 427500"/>
              <a:gd name="connsiteY85" fmla="*/ 365625 h 427500"/>
              <a:gd name="connsiteX86" fmla="*/ 61875 w 427500"/>
              <a:gd name="connsiteY86" fmla="*/ 343125 h 427500"/>
              <a:gd name="connsiteX87" fmla="*/ 61875 w 427500"/>
              <a:gd name="connsiteY87" fmla="*/ 84375 h 427500"/>
              <a:gd name="connsiteX88" fmla="*/ 84375 w 427500"/>
              <a:gd name="connsiteY88" fmla="*/ 61875 h 427500"/>
              <a:gd name="connsiteX89" fmla="*/ 315000 w 427500"/>
              <a:gd name="connsiteY89" fmla="*/ 0 h 427500"/>
              <a:gd name="connsiteX90" fmla="*/ 337500 w 427500"/>
              <a:gd name="connsiteY90" fmla="*/ 0 h 427500"/>
              <a:gd name="connsiteX91" fmla="*/ 337500 w 427500"/>
              <a:gd name="connsiteY91" fmla="*/ 39375 h 427500"/>
              <a:gd name="connsiteX92" fmla="*/ 315000 w 427500"/>
              <a:gd name="connsiteY92" fmla="*/ 39375 h 427500"/>
              <a:gd name="connsiteX93" fmla="*/ 270000 w 427500"/>
              <a:gd name="connsiteY93" fmla="*/ 0 h 427500"/>
              <a:gd name="connsiteX94" fmla="*/ 292500 w 427500"/>
              <a:gd name="connsiteY94" fmla="*/ 0 h 427500"/>
              <a:gd name="connsiteX95" fmla="*/ 292500 w 427500"/>
              <a:gd name="connsiteY95" fmla="*/ 39375 h 427500"/>
              <a:gd name="connsiteX96" fmla="*/ 270000 w 427500"/>
              <a:gd name="connsiteY96" fmla="*/ 39375 h 427500"/>
              <a:gd name="connsiteX97" fmla="*/ 225000 w 427500"/>
              <a:gd name="connsiteY97" fmla="*/ 0 h 427500"/>
              <a:gd name="connsiteX98" fmla="*/ 247500 w 427500"/>
              <a:gd name="connsiteY98" fmla="*/ 0 h 427500"/>
              <a:gd name="connsiteX99" fmla="*/ 247500 w 427500"/>
              <a:gd name="connsiteY99" fmla="*/ 39375 h 427500"/>
              <a:gd name="connsiteX100" fmla="*/ 225000 w 427500"/>
              <a:gd name="connsiteY100" fmla="*/ 39375 h 427500"/>
              <a:gd name="connsiteX101" fmla="*/ 180000 w 427500"/>
              <a:gd name="connsiteY101" fmla="*/ 0 h 427500"/>
              <a:gd name="connsiteX102" fmla="*/ 202500 w 427500"/>
              <a:gd name="connsiteY102" fmla="*/ 0 h 427500"/>
              <a:gd name="connsiteX103" fmla="*/ 202500 w 427500"/>
              <a:gd name="connsiteY103" fmla="*/ 39375 h 427500"/>
              <a:gd name="connsiteX104" fmla="*/ 180000 w 427500"/>
              <a:gd name="connsiteY104" fmla="*/ 39375 h 427500"/>
              <a:gd name="connsiteX105" fmla="*/ 135000 w 427500"/>
              <a:gd name="connsiteY105" fmla="*/ 0 h 427500"/>
              <a:gd name="connsiteX106" fmla="*/ 157500 w 427500"/>
              <a:gd name="connsiteY106" fmla="*/ 0 h 427500"/>
              <a:gd name="connsiteX107" fmla="*/ 157500 w 427500"/>
              <a:gd name="connsiteY107" fmla="*/ 39375 h 427500"/>
              <a:gd name="connsiteX108" fmla="*/ 135000 w 427500"/>
              <a:gd name="connsiteY108" fmla="*/ 39375 h 427500"/>
              <a:gd name="connsiteX109" fmla="*/ 90000 w 427500"/>
              <a:gd name="connsiteY109" fmla="*/ 0 h 427500"/>
              <a:gd name="connsiteX110" fmla="*/ 112500 w 427500"/>
              <a:gd name="connsiteY110" fmla="*/ 0 h 427500"/>
              <a:gd name="connsiteX111" fmla="*/ 112500 w 427500"/>
              <a:gd name="connsiteY111" fmla="*/ 39375 h 427500"/>
              <a:gd name="connsiteX112" fmla="*/ 90000 w 427500"/>
              <a:gd name="connsiteY112" fmla="*/ 39375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27500" h="427500">
                <a:moveTo>
                  <a:pt x="315000" y="388125"/>
                </a:moveTo>
                <a:lnTo>
                  <a:pt x="337500" y="388125"/>
                </a:lnTo>
                <a:lnTo>
                  <a:pt x="337500" y="427500"/>
                </a:lnTo>
                <a:lnTo>
                  <a:pt x="315000" y="427500"/>
                </a:lnTo>
                <a:close/>
                <a:moveTo>
                  <a:pt x="270000" y="388125"/>
                </a:moveTo>
                <a:lnTo>
                  <a:pt x="292500" y="388125"/>
                </a:lnTo>
                <a:lnTo>
                  <a:pt x="292500" y="427500"/>
                </a:lnTo>
                <a:lnTo>
                  <a:pt x="270000" y="427500"/>
                </a:lnTo>
                <a:close/>
                <a:moveTo>
                  <a:pt x="225000" y="388125"/>
                </a:moveTo>
                <a:lnTo>
                  <a:pt x="247500" y="388125"/>
                </a:lnTo>
                <a:lnTo>
                  <a:pt x="247500" y="427500"/>
                </a:lnTo>
                <a:lnTo>
                  <a:pt x="225000" y="427500"/>
                </a:lnTo>
                <a:close/>
                <a:moveTo>
                  <a:pt x="180000" y="388125"/>
                </a:moveTo>
                <a:lnTo>
                  <a:pt x="202500" y="388125"/>
                </a:lnTo>
                <a:lnTo>
                  <a:pt x="202500" y="427500"/>
                </a:lnTo>
                <a:lnTo>
                  <a:pt x="180000" y="427500"/>
                </a:lnTo>
                <a:close/>
                <a:moveTo>
                  <a:pt x="135000" y="388125"/>
                </a:moveTo>
                <a:lnTo>
                  <a:pt x="157500" y="388125"/>
                </a:lnTo>
                <a:lnTo>
                  <a:pt x="157500" y="427500"/>
                </a:lnTo>
                <a:lnTo>
                  <a:pt x="135000" y="427500"/>
                </a:lnTo>
                <a:close/>
                <a:moveTo>
                  <a:pt x="90000" y="388125"/>
                </a:moveTo>
                <a:lnTo>
                  <a:pt x="112500" y="388125"/>
                </a:lnTo>
                <a:lnTo>
                  <a:pt x="112500" y="427500"/>
                </a:lnTo>
                <a:lnTo>
                  <a:pt x="90000" y="427500"/>
                </a:lnTo>
                <a:close/>
                <a:moveTo>
                  <a:pt x="388125" y="315000"/>
                </a:moveTo>
                <a:lnTo>
                  <a:pt x="427500" y="315000"/>
                </a:lnTo>
                <a:lnTo>
                  <a:pt x="427500" y="337500"/>
                </a:lnTo>
                <a:lnTo>
                  <a:pt x="388125" y="337500"/>
                </a:lnTo>
                <a:close/>
                <a:moveTo>
                  <a:pt x="0" y="315000"/>
                </a:moveTo>
                <a:lnTo>
                  <a:pt x="39375" y="315000"/>
                </a:lnTo>
                <a:lnTo>
                  <a:pt x="39375" y="337500"/>
                </a:lnTo>
                <a:lnTo>
                  <a:pt x="0" y="337500"/>
                </a:lnTo>
                <a:close/>
                <a:moveTo>
                  <a:pt x="388125" y="270000"/>
                </a:moveTo>
                <a:lnTo>
                  <a:pt x="427500" y="270000"/>
                </a:lnTo>
                <a:lnTo>
                  <a:pt x="427500" y="292500"/>
                </a:lnTo>
                <a:lnTo>
                  <a:pt x="388125" y="292500"/>
                </a:lnTo>
                <a:close/>
                <a:moveTo>
                  <a:pt x="0" y="270000"/>
                </a:moveTo>
                <a:lnTo>
                  <a:pt x="39375" y="270000"/>
                </a:lnTo>
                <a:lnTo>
                  <a:pt x="39375" y="292500"/>
                </a:lnTo>
                <a:lnTo>
                  <a:pt x="0" y="292500"/>
                </a:lnTo>
                <a:close/>
                <a:moveTo>
                  <a:pt x="388125" y="225000"/>
                </a:moveTo>
                <a:lnTo>
                  <a:pt x="427500" y="225000"/>
                </a:lnTo>
                <a:lnTo>
                  <a:pt x="427500" y="247500"/>
                </a:lnTo>
                <a:lnTo>
                  <a:pt x="388125" y="247500"/>
                </a:lnTo>
                <a:close/>
                <a:moveTo>
                  <a:pt x="0" y="225000"/>
                </a:moveTo>
                <a:lnTo>
                  <a:pt x="39375" y="225000"/>
                </a:lnTo>
                <a:lnTo>
                  <a:pt x="39375" y="247500"/>
                </a:lnTo>
                <a:lnTo>
                  <a:pt x="0" y="247500"/>
                </a:lnTo>
                <a:close/>
                <a:moveTo>
                  <a:pt x="388125" y="180000"/>
                </a:moveTo>
                <a:lnTo>
                  <a:pt x="427500" y="180000"/>
                </a:lnTo>
                <a:lnTo>
                  <a:pt x="427500" y="202500"/>
                </a:lnTo>
                <a:lnTo>
                  <a:pt x="388125" y="202500"/>
                </a:lnTo>
                <a:close/>
                <a:moveTo>
                  <a:pt x="0" y="180000"/>
                </a:moveTo>
                <a:lnTo>
                  <a:pt x="39375" y="180000"/>
                </a:lnTo>
                <a:lnTo>
                  <a:pt x="39375" y="202500"/>
                </a:lnTo>
                <a:lnTo>
                  <a:pt x="0" y="202500"/>
                </a:lnTo>
                <a:close/>
                <a:moveTo>
                  <a:pt x="140625" y="140625"/>
                </a:moveTo>
                <a:lnTo>
                  <a:pt x="286875" y="140625"/>
                </a:lnTo>
                <a:lnTo>
                  <a:pt x="286875" y="286875"/>
                </a:lnTo>
                <a:lnTo>
                  <a:pt x="140625" y="286875"/>
                </a:lnTo>
                <a:close/>
                <a:moveTo>
                  <a:pt x="388125" y="135000"/>
                </a:moveTo>
                <a:lnTo>
                  <a:pt x="427500" y="135000"/>
                </a:lnTo>
                <a:lnTo>
                  <a:pt x="427500" y="157500"/>
                </a:lnTo>
                <a:lnTo>
                  <a:pt x="388125" y="157500"/>
                </a:lnTo>
                <a:close/>
                <a:moveTo>
                  <a:pt x="0" y="135000"/>
                </a:moveTo>
                <a:lnTo>
                  <a:pt x="39375" y="135000"/>
                </a:lnTo>
                <a:lnTo>
                  <a:pt x="39375" y="157500"/>
                </a:lnTo>
                <a:lnTo>
                  <a:pt x="0" y="157500"/>
                </a:lnTo>
                <a:close/>
                <a:moveTo>
                  <a:pt x="118125" y="118125"/>
                </a:moveTo>
                <a:lnTo>
                  <a:pt x="118125" y="309375"/>
                </a:lnTo>
                <a:lnTo>
                  <a:pt x="309375" y="309375"/>
                </a:lnTo>
                <a:lnTo>
                  <a:pt x="309375" y="118125"/>
                </a:lnTo>
                <a:close/>
                <a:moveTo>
                  <a:pt x="388125" y="90000"/>
                </a:moveTo>
                <a:lnTo>
                  <a:pt x="427500" y="90000"/>
                </a:lnTo>
                <a:lnTo>
                  <a:pt x="427500" y="112500"/>
                </a:lnTo>
                <a:lnTo>
                  <a:pt x="388125" y="112500"/>
                </a:lnTo>
                <a:close/>
                <a:moveTo>
                  <a:pt x="0" y="90000"/>
                </a:moveTo>
                <a:lnTo>
                  <a:pt x="39375" y="90000"/>
                </a:lnTo>
                <a:lnTo>
                  <a:pt x="39375" y="112500"/>
                </a:lnTo>
                <a:lnTo>
                  <a:pt x="0" y="112500"/>
                </a:lnTo>
                <a:close/>
                <a:moveTo>
                  <a:pt x="84375" y="61875"/>
                </a:moveTo>
                <a:lnTo>
                  <a:pt x="343125" y="61875"/>
                </a:lnTo>
                <a:cubicBezTo>
                  <a:pt x="355551" y="61875"/>
                  <a:pt x="365625" y="71949"/>
                  <a:pt x="365625" y="84375"/>
                </a:cubicBezTo>
                <a:lnTo>
                  <a:pt x="365625" y="343125"/>
                </a:lnTo>
                <a:cubicBezTo>
                  <a:pt x="365625" y="355551"/>
                  <a:pt x="355551" y="365625"/>
                  <a:pt x="343125" y="365625"/>
                </a:cubicBezTo>
                <a:lnTo>
                  <a:pt x="84375" y="365625"/>
                </a:lnTo>
                <a:cubicBezTo>
                  <a:pt x="71949" y="365625"/>
                  <a:pt x="61875" y="355551"/>
                  <a:pt x="61875" y="343125"/>
                </a:cubicBezTo>
                <a:lnTo>
                  <a:pt x="61875" y="84375"/>
                </a:lnTo>
                <a:cubicBezTo>
                  <a:pt x="61875" y="71949"/>
                  <a:pt x="71949" y="61875"/>
                  <a:pt x="84375" y="61875"/>
                </a:cubicBezTo>
                <a:close/>
                <a:moveTo>
                  <a:pt x="315000" y="0"/>
                </a:moveTo>
                <a:lnTo>
                  <a:pt x="337500" y="0"/>
                </a:lnTo>
                <a:lnTo>
                  <a:pt x="337500" y="39375"/>
                </a:lnTo>
                <a:lnTo>
                  <a:pt x="315000" y="39375"/>
                </a:lnTo>
                <a:close/>
                <a:moveTo>
                  <a:pt x="270000" y="0"/>
                </a:moveTo>
                <a:lnTo>
                  <a:pt x="292500" y="0"/>
                </a:lnTo>
                <a:lnTo>
                  <a:pt x="292500" y="39375"/>
                </a:lnTo>
                <a:lnTo>
                  <a:pt x="270000" y="39375"/>
                </a:lnTo>
                <a:close/>
                <a:moveTo>
                  <a:pt x="225000" y="0"/>
                </a:moveTo>
                <a:lnTo>
                  <a:pt x="247500" y="0"/>
                </a:lnTo>
                <a:lnTo>
                  <a:pt x="247500" y="39375"/>
                </a:lnTo>
                <a:lnTo>
                  <a:pt x="225000" y="39375"/>
                </a:lnTo>
                <a:close/>
                <a:moveTo>
                  <a:pt x="180000" y="0"/>
                </a:moveTo>
                <a:lnTo>
                  <a:pt x="202500" y="0"/>
                </a:lnTo>
                <a:lnTo>
                  <a:pt x="202500" y="39375"/>
                </a:lnTo>
                <a:lnTo>
                  <a:pt x="180000" y="39375"/>
                </a:lnTo>
                <a:close/>
                <a:moveTo>
                  <a:pt x="135000" y="0"/>
                </a:moveTo>
                <a:lnTo>
                  <a:pt x="157500" y="0"/>
                </a:lnTo>
                <a:lnTo>
                  <a:pt x="157500" y="39375"/>
                </a:lnTo>
                <a:lnTo>
                  <a:pt x="135000" y="39375"/>
                </a:lnTo>
                <a:close/>
                <a:moveTo>
                  <a:pt x="90000" y="0"/>
                </a:moveTo>
                <a:lnTo>
                  <a:pt x="112500" y="0"/>
                </a:lnTo>
                <a:lnTo>
                  <a:pt x="112500" y="39375"/>
                </a:lnTo>
                <a:lnTo>
                  <a:pt x="90000" y="39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agon 21"/>
          <p:cNvSpPr/>
          <p:nvPr/>
        </p:nvSpPr>
        <p:spPr>
          <a:xfrm rot="5400000">
            <a:off x="8172307" y="528386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raphic 61" descr="Lock"/>
          <p:cNvSpPr/>
          <p:nvPr/>
        </p:nvSpPr>
        <p:spPr>
          <a:xfrm>
            <a:off x="8545159" y="5531504"/>
            <a:ext cx="315000" cy="410625"/>
          </a:xfrm>
          <a:custGeom>
            <a:avLst/>
            <a:gdLst>
              <a:gd name="connsiteX0" fmla="*/ 168750 w 315000"/>
              <a:gd name="connsiteY0" fmla="*/ 324562 h 410625"/>
              <a:gd name="connsiteX1" fmla="*/ 168750 w 315000"/>
              <a:gd name="connsiteY1" fmla="*/ 354375 h 410625"/>
              <a:gd name="connsiteX2" fmla="*/ 146250 w 315000"/>
              <a:gd name="connsiteY2" fmla="*/ 354375 h 410625"/>
              <a:gd name="connsiteX3" fmla="*/ 146250 w 315000"/>
              <a:gd name="connsiteY3" fmla="*/ 324562 h 410625"/>
              <a:gd name="connsiteX4" fmla="*/ 123750 w 315000"/>
              <a:gd name="connsiteY4" fmla="*/ 292500 h 410625"/>
              <a:gd name="connsiteX5" fmla="*/ 157500 w 315000"/>
              <a:gd name="connsiteY5" fmla="*/ 258750 h 410625"/>
              <a:gd name="connsiteX6" fmla="*/ 191250 w 315000"/>
              <a:gd name="connsiteY6" fmla="*/ 292500 h 410625"/>
              <a:gd name="connsiteX7" fmla="*/ 168750 w 315000"/>
              <a:gd name="connsiteY7" fmla="*/ 324562 h 410625"/>
              <a:gd name="connsiteX8" fmla="*/ 73125 w 315000"/>
              <a:gd name="connsiteY8" fmla="*/ 118125 h 410625"/>
              <a:gd name="connsiteX9" fmla="*/ 157500 w 315000"/>
              <a:gd name="connsiteY9" fmla="*/ 33750 h 410625"/>
              <a:gd name="connsiteX10" fmla="*/ 241875 w 315000"/>
              <a:gd name="connsiteY10" fmla="*/ 118125 h 410625"/>
              <a:gd name="connsiteX11" fmla="*/ 241875 w 315000"/>
              <a:gd name="connsiteY11" fmla="*/ 180562 h 410625"/>
              <a:gd name="connsiteX12" fmla="*/ 157500 w 315000"/>
              <a:gd name="connsiteY12" fmla="*/ 174375 h 410625"/>
              <a:gd name="connsiteX13" fmla="*/ 73125 w 315000"/>
              <a:gd name="connsiteY13" fmla="*/ 180562 h 410625"/>
              <a:gd name="connsiteX14" fmla="*/ 73125 w 315000"/>
              <a:gd name="connsiteY14" fmla="*/ 118125 h 410625"/>
              <a:gd name="connsiteX15" fmla="*/ 275625 w 315000"/>
              <a:gd name="connsiteY15" fmla="*/ 182813 h 410625"/>
              <a:gd name="connsiteX16" fmla="*/ 275625 w 315000"/>
              <a:gd name="connsiteY16" fmla="*/ 118125 h 410625"/>
              <a:gd name="connsiteX17" fmla="*/ 157500 w 315000"/>
              <a:gd name="connsiteY17" fmla="*/ 0 h 410625"/>
              <a:gd name="connsiteX18" fmla="*/ 39375 w 315000"/>
              <a:gd name="connsiteY18" fmla="*/ 118125 h 410625"/>
              <a:gd name="connsiteX19" fmla="*/ 39375 w 315000"/>
              <a:gd name="connsiteY19" fmla="*/ 182813 h 410625"/>
              <a:gd name="connsiteX20" fmla="*/ 0 w 315000"/>
              <a:gd name="connsiteY20" fmla="*/ 185625 h 410625"/>
              <a:gd name="connsiteX21" fmla="*/ 0 w 315000"/>
              <a:gd name="connsiteY21" fmla="*/ 399375 h 410625"/>
              <a:gd name="connsiteX22" fmla="*/ 157500 w 315000"/>
              <a:gd name="connsiteY22" fmla="*/ 410625 h 410625"/>
              <a:gd name="connsiteX23" fmla="*/ 315000 w 315000"/>
              <a:gd name="connsiteY23" fmla="*/ 399375 h 410625"/>
              <a:gd name="connsiteX24" fmla="*/ 315000 w 315000"/>
              <a:gd name="connsiteY24" fmla="*/ 185625 h 410625"/>
              <a:gd name="connsiteX25" fmla="*/ 275625 w 315000"/>
              <a:gd name="connsiteY25" fmla="*/ 182813 h 41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5000" h="410625">
                <a:moveTo>
                  <a:pt x="168750" y="324562"/>
                </a:moveTo>
                <a:lnTo>
                  <a:pt x="168750" y="354375"/>
                </a:lnTo>
                <a:lnTo>
                  <a:pt x="146250" y="354375"/>
                </a:lnTo>
                <a:lnTo>
                  <a:pt x="146250" y="324562"/>
                </a:lnTo>
                <a:cubicBezTo>
                  <a:pt x="133313" y="320063"/>
                  <a:pt x="123750" y="307687"/>
                  <a:pt x="123750" y="292500"/>
                </a:cubicBezTo>
                <a:cubicBezTo>
                  <a:pt x="123750" y="273938"/>
                  <a:pt x="138938" y="258750"/>
                  <a:pt x="157500" y="258750"/>
                </a:cubicBezTo>
                <a:cubicBezTo>
                  <a:pt x="176063" y="258750"/>
                  <a:pt x="191250" y="273938"/>
                  <a:pt x="191250" y="292500"/>
                </a:cubicBezTo>
                <a:cubicBezTo>
                  <a:pt x="191250" y="307125"/>
                  <a:pt x="181688" y="319500"/>
                  <a:pt x="168750" y="324562"/>
                </a:cubicBezTo>
                <a:close/>
                <a:moveTo>
                  <a:pt x="73125" y="118125"/>
                </a:moveTo>
                <a:cubicBezTo>
                  <a:pt x="73125" y="71438"/>
                  <a:pt x="110813" y="33750"/>
                  <a:pt x="157500" y="33750"/>
                </a:cubicBezTo>
                <a:cubicBezTo>
                  <a:pt x="204188" y="33750"/>
                  <a:pt x="241875" y="71438"/>
                  <a:pt x="241875" y="118125"/>
                </a:cubicBezTo>
                <a:lnTo>
                  <a:pt x="241875" y="180562"/>
                </a:lnTo>
                <a:lnTo>
                  <a:pt x="157500" y="174375"/>
                </a:lnTo>
                <a:lnTo>
                  <a:pt x="73125" y="180562"/>
                </a:lnTo>
                <a:lnTo>
                  <a:pt x="73125" y="118125"/>
                </a:lnTo>
                <a:close/>
                <a:moveTo>
                  <a:pt x="275625" y="182813"/>
                </a:moveTo>
                <a:lnTo>
                  <a:pt x="275625" y="118125"/>
                </a:lnTo>
                <a:cubicBezTo>
                  <a:pt x="275625" y="52875"/>
                  <a:pt x="222750" y="0"/>
                  <a:pt x="157500" y="0"/>
                </a:cubicBezTo>
                <a:cubicBezTo>
                  <a:pt x="92250" y="0"/>
                  <a:pt x="39375" y="52875"/>
                  <a:pt x="39375" y="118125"/>
                </a:cubicBezTo>
                <a:lnTo>
                  <a:pt x="39375" y="182813"/>
                </a:lnTo>
                <a:lnTo>
                  <a:pt x="0" y="185625"/>
                </a:lnTo>
                <a:lnTo>
                  <a:pt x="0" y="399375"/>
                </a:lnTo>
                <a:lnTo>
                  <a:pt x="157500" y="410625"/>
                </a:lnTo>
                <a:lnTo>
                  <a:pt x="315000" y="399375"/>
                </a:lnTo>
                <a:lnTo>
                  <a:pt x="315000" y="185625"/>
                </a:lnTo>
                <a:lnTo>
                  <a:pt x="275625" y="182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443" y="2173430"/>
            <a:ext cx="251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将用户的学习情况存储进数据库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3612543"/>
            <a:ext cx="265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从数据库中获取用户每一天对每一个单词的学习情况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" y="5359433"/>
            <a:ext cx="265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统计这一天每个不同的学习情况对应的单词数量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59859" y="2041650"/>
            <a:ext cx="2493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获取用户最早的学习时间，得到当天的学习天数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2380" y="3780069"/>
            <a:ext cx="2272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根据天数将学习情况数量进行存储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10255" y="5505565"/>
            <a:ext cx="211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绘制图像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E6E412C-2A0F-49FD-9091-216B201F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55" y="2287749"/>
            <a:ext cx="4186412" cy="3710289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E8C33118-0143-419F-968A-F19F32427093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C3EFCE7-A012-4E8A-9F00-12710969C812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学习情况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C827624-B9B9-410B-BE9C-93407BA5E987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Study Condition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638A9D4-A980-4241-8B3E-0ABE8876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3" t="25403" r="6634" b="20495"/>
          <a:stretch/>
        </p:blipFill>
        <p:spPr>
          <a:xfrm>
            <a:off x="1058780" y="1615813"/>
            <a:ext cx="9914388" cy="39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16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88430" y="1877206"/>
            <a:ext cx="434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记忆度低：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10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天内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Value&lt;60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记忆度中：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30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天内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Value&lt;60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记忆度高：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60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天内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Value&lt;60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记忆度极高：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90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天内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思源黑体" panose="020B0500000000090000" pitchFamily="34" charset="-122"/>
                <a:ea typeface="思源黑体" panose="020B0500000000090000" pitchFamily="34" charset="-122"/>
              </a:rPr>
              <a:t>Value&lt;60</a:t>
            </a:r>
          </a:p>
        </p:txBody>
      </p:sp>
      <p:sp>
        <p:nvSpPr>
          <p:cNvPr id="74" name="Hexagon 73"/>
          <p:cNvSpPr/>
          <p:nvPr/>
        </p:nvSpPr>
        <p:spPr>
          <a:xfrm rot="5400000">
            <a:off x="10347697" y="195020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Hexagon 74"/>
          <p:cNvSpPr/>
          <p:nvPr/>
        </p:nvSpPr>
        <p:spPr>
          <a:xfrm rot="5400000">
            <a:off x="8822088" y="284283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28341-53B3-424D-861A-47A006DE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68" y="1176305"/>
            <a:ext cx="5828844" cy="458766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E17F128-4E93-48BB-B335-AE63E3DA282C}"/>
              </a:ext>
            </a:extLst>
          </p:cNvPr>
          <p:cNvGrpSpPr/>
          <p:nvPr/>
        </p:nvGrpSpPr>
        <p:grpSpPr>
          <a:xfrm>
            <a:off x="1347790" y="113047"/>
            <a:ext cx="6275866" cy="808491"/>
            <a:chOff x="3784390" y="358805"/>
            <a:chExt cx="4765766" cy="80849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73E5BE5-9B28-426B-9D79-71E43E1D9C2B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记忆持久度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06708E-FD83-473C-A06D-163E7E40AFCF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Memory Durability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FC8A11C-89A0-41B7-B286-C325DECD2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3" t="25130" r="5586" b="22148"/>
          <a:stretch/>
        </p:blipFill>
        <p:spPr>
          <a:xfrm>
            <a:off x="4043460" y="1799925"/>
            <a:ext cx="8017752" cy="31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3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7488527" y="1132331"/>
            <a:ext cx="2287685" cy="711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/>
          <p:cNvSpPr/>
          <p:nvPr/>
        </p:nvSpPr>
        <p:spPr>
          <a:xfrm rot="5400000">
            <a:off x="1330662" y="3704282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9011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915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883181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883181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90302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-141798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-152468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2986939" y="5067853"/>
            <a:ext cx="747887" cy="644730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5400000">
            <a:off x="2419684" y="5731681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400000">
            <a:off x="3924908" y="370588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10800000">
            <a:off x="3925327" y="-491560"/>
            <a:ext cx="8900729" cy="2790366"/>
            <a:chOff x="-740364" y="4437124"/>
            <a:chExt cx="8900729" cy="2790366"/>
          </a:xfrm>
        </p:grpSpPr>
        <p:sp>
          <p:nvSpPr>
            <p:cNvPr id="19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643005" y="4114596"/>
            <a:ext cx="42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成员分工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2195" y="4657044"/>
            <a:ext cx="36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Division of members</a:t>
            </a:r>
          </a:p>
        </p:txBody>
      </p:sp>
      <p:sp>
        <p:nvSpPr>
          <p:cNvPr id="42" name="Google Shape;388;p17"/>
          <p:cNvSpPr/>
          <p:nvPr/>
        </p:nvSpPr>
        <p:spPr>
          <a:xfrm rot="10800000" flipH="1">
            <a:off x="938799" y="373292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390;p17"/>
          <p:cNvSpPr/>
          <p:nvPr/>
        </p:nvSpPr>
        <p:spPr>
          <a:xfrm rot="10800000" flipH="1">
            <a:off x="441649" y="-491559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51" name="Group 50"/>
          <p:cNvGrpSpPr/>
          <p:nvPr/>
        </p:nvGrpSpPr>
        <p:grpSpPr>
          <a:xfrm>
            <a:off x="11306468" y="3882635"/>
            <a:ext cx="900000" cy="1618650"/>
            <a:chOff x="11277158" y="4020326"/>
            <a:chExt cx="900000" cy="1618650"/>
          </a:xfrm>
        </p:grpSpPr>
        <p:sp>
          <p:nvSpPr>
            <p:cNvPr id="44" name="Rectangle 43"/>
            <p:cNvSpPr/>
            <p:nvPr/>
          </p:nvSpPr>
          <p:spPr>
            <a:xfrm>
              <a:off x="11277158" y="402032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77158" y="438056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277158" y="473965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77158" y="509989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277158" y="545897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82679" y="2903460"/>
            <a:ext cx="755294" cy="109488"/>
            <a:chOff x="5068749" y="3100669"/>
            <a:chExt cx="1443277" cy="209219"/>
          </a:xfrm>
          <a:noFill/>
        </p:grpSpPr>
        <p:sp>
          <p:nvSpPr>
            <p:cNvPr id="45" name="Hexagon 44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5280" y="2187276"/>
            <a:ext cx="755294" cy="109488"/>
            <a:chOff x="5068749" y="3100669"/>
            <a:chExt cx="1443277" cy="209219"/>
          </a:xfrm>
          <a:noFill/>
        </p:grpSpPr>
        <p:sp>
          <p:nvSpPr>
            <p:cNvPr id="62" name="Hexagon 61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388;p17">
            <a:extLst>
              <a:ext uri="{FF2B5EF4-FFF2-40B4-BE49-F238E27FC236}">
                <a16:creationId xmlns:a16="http://schemas.microsoft.com/office/drawing/2014/main" id="{6C35141E-C07D-4D6B-9EE8-BDA9465C3254}"/>
              </a:ext>
            </a:extLst>
          </p:cNvPr>
          <p:cNvSpPr/>
          <p:nvPr/>
        </p:nvSpPr>
        <p:spPr>
          <a:xfrm rot="10800000" flipH="1">
            <a:off x="2639010" y="145603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9025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Hexagon 54">
            <a:extLst>
              <a:ext uri="{FF2B5EF4-FFF2-40B4-BE49-F238E27FC236}">
                <a16:creationId xmlns:a16="http://schemas.microsoft.com/office/drawing/2014/main" id="{3CB0AC16-16FF-4266-9FAB-5A9B00A9B446}"/>
              </a:ext>
            </a:extLst>
          </p:cNvPr>
          <p:cNvSpPr/>
          <p:nvPr/>
        </p:nvSpPr>
        <p:spPr>
          <a:xfrm rot="5400000">
            <a:off x="1670321" y="3522663"/>
            <a:ext cx="2585773" cy="2423802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 rot="5400000">
            <a:off x="7340961" y="2246589"/>
            <a:ext cx="6857998" cy="2364829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 rot="5400000">
            <a:off x="4736241" y="2246587"/>
            <a:ext cx="6857998" cy="2364829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2129163" y="2246587"/>
            <a:ext cx="6857998" cy="2364829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13031" y="-460261"/>
            <a:ext cx="11965938" cy="1925515"/>
            <a:chOff x="92317" y="-443965"/>
            <a:chExt cx="11965938" cy="1925515"/>
          </a:xfrm>
        </p:grpSpPr>
        <p:sp>
          <p:nvSpPr>
            <p:cNvPr id="28" name="Google Shape;388;p17"/>
            <p:cNvSpPr/>
            <p:nvPr/>
          </p:nvSpPr>
          <p:spPr>
            <a:xfrm rot="10800000" flipH="1">
              <a:off x="9137146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89;p17"/>
            <p:cNvSpPr/>
            <p:nvPr/>
          </p:nvSpPr>
          <p:spPr>
            <a:xfrm rot="10800000" flipH="1">
              <a:off x="10134073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88;p17"/>
            <p:cNvSpPr/>
            <p:nvPr/>
          </p:nvSpPr>
          <p:spPr>
            <a:xfrm rot="10800000" flipH="1">
              <a:off x="7143910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89;p17"/>
            <p:cNvSpPr/>
            <p:nvPr/>
          </p:nvSpPr>
          <p:spPr>
            <a:xfrm rot="10800000" flipH="1">
              <a:off x="8140837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rot="10800000" flipH="1">
              <a:off x="5150704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rot="10800000" flipH="1">
              <a:off x="3157468" y="-44396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rot="10800000" flipH="1">
              <a:off x="4154395" y="-44192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rot="10800000" flipH="1">
              <a:off x="7626699" y="42496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9;p17"/>
            <p:cNvSpPr/>
            <p:nvPr/>
          </p:nvSpPr>
          <p:spPr>
            <a:xfrm rot="10800000" flipH="1">
              <a:off x="6630390" y="42700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8;p17"/>
            <p:cNvSpPr/>
            <p:nvPr/>
          </p:nvSpPr>
          <p:spPr>
            <a:xfrm rot="10800000" flipH="1">
              <a:off x="9614161" y="4270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9;p17"/>
            <p:cNvSpPr/>
            <p:nvPr/>
          </p:nvSpPr>
          <p:spPr>
            <a:xfrm rot="10800000" flipH="1">
              <a:off x="2631733" y="41436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388;p17"/>
            <p:cNvSpPr/>
            <p:nvPr/>
          </p:nvSpPr>
          <p:spPr>
            <a:xfrm rot="10800000" flipH="1">
              <a:off x="1152047" y="-4439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0" name="Google Shape;388;p17"/>
            <p:cNvSpPr/>
            <p:nvPr/>
          </p:nvSpPr>
          <p:spPr>
            <a:xfrm rot="10800000" flipH="1">
              <a:off x="641705" y="41436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1" name="Google Shape;388;p17"/>
            <p:cNvSpPr/>
            <p:nvPr/>
          </p:nvSpPr>
          <p:spPr>
            <a:xfrm rot="10800000" flipH="1">
              <a:off x="4659849" y="42496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" name="Google Shape;388;p17"/>
            <p:cNvSpPr/>
            <p:nvPr/>
          </p:nvSpPr>
          <p:spPr>
            <a:xfrm rot="10800000" flipH="1">
              <a:off x="92317" y="-44253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389;p17"/>
            <p:cNvSpPr/>
            <p:nvPr/>
          </p:nvSpPr>
          <p:spPr>
            <a:xfrm rot="10800000" flipH="1">
              <a:off x="11131030" y="-430944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9" name="Hexagon 8"/>
          <p:cNvSpPr/>
          <p:nvPr/>
        </p:nvSpPr>
        <p:spPr>
          <a:xfrm rot="5400000">
            <a:off x="6793638" y="1772460"/>
            <a:ext cx="2743204" cy="236483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52297" y="4446537"/>
            <a:ext cx="188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陈丽娜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13" name="Hexagon 12"/>
          <p:cNvSpPr/>
          <p:nvPr/>
        </p:nvSpPr>
        <p:spPr>
          <a:xfrm rot="5400000">
            <a:off x="4196834" y="1756223"/>
            <a:ext cx="2743204" cy="236483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15638" y="4439016"/>
            <a:ext cx="188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杨一帆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22" name="Hexagon 21"/>
          <p:cNvSpPr/>
          <p:nvPr/>
        </p:nvSpPr>
        <p:spPr>
          <a:xfrm rot="5400000">
            <a:off x="9398357" y="1757063"/>
            <a:ext cx="2743204" cy="236483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97852" y="4430410"/>
            <a:ext cx="188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赖金熠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pic>
        <p:nvPicPr>
          <p:cNvPr id="46" name="Graphic 45" descr="Wreath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6099" y="2665734"/>
            <a:ext cx="578282" cy="578282"/>
          </a:xfrm>
          <a:prstGeom prst="rect">
            <a:avLst/>
          </a:prstGeom>
        </p:spPr>
      </p:pic>
      <p:pic>
        <p:nvPicPr>
          <p:cNvPr id="50" name="Graphic 49" descr="Lightbulb and gear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80818" y="2650337"/>
            <a:ext cx="578282" cy="578282"/>
          </a:xfrm>
          <a:prstGeom prst="rect">
            <a:avLst/>
          </a:prstGeom>
        </p:spPr>
      </p:pic>
      <p:sp>
        <p:nvSpPr>
          <p:cNvPr id="55" name="Hexagon 54"/>
          <p:cNvSpPr/>
          <p:nvPr/>
        </p:nvSpPr>
        <p:spPr>
          <a:xfrm rot="5400000">
            <a:off x="6990226" y="1941933"/>
            <a:ext cx="2350026" cy="202588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 rot="5400000">
            <a:off x="4393422" y="1925696"/>
            <a:ext cx="2350026" cy="202588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 rot="5400000">
            <a:off x="9594945" y="1926536"/>
            <a:ext cx="2350026" cy="202588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901C243-7D0E-4786-AC5B-95B6368AC78E}"/>
              </a:ext>
            </a:extLst>
          </p:cNvPr>
          <p:cNvGrpSpPr/>
          <p:nvPr/>
        </p:nvGrpSpPr>
        <p:grpSpPr>
          <a:xfrm>
            <a:off x="-292837" y="1975960"/>
            <a:ext cx="4765766" cy="759493"/>
            <a:chOff x="3784390" y="377466"/>
            <a:chExt cx="4765766" cy="75949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D7E3CFA-8810-4209-BA3E-552BC6591EBB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成员分工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C8FC376-92C8-4D67-9090-C36E71FDBDC0}"/>
                </a:ext>
              </a:extLst>
            </p:cNvPr>
            <p:cNvSpPr txBox="1"/>
            <p:nvPr/>
          </p:nvSpPr>
          <p:spPr>
            <a:xfrm>
              <a:off x="3784390" y="829182"/>
              <a:ext cx="476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Aparajita" panose="020B0604020202020204" pitchFamily="34" charset="0"/>
                </a:rPr>
                <a:t>                                Division of members</a:t>
              </a:r>
            </a:p>
          </p:txBody>
        </p:sp>
      </p:grpSp>
      <p:sp>
        <p:nvSpPr>
          <p:cNvPr id="48" name="Hexagon 7">
            <a:extLst>
              <a:ext uri="{FF2B5EF4-FFF2-40B4-BE49-F238E27FC236}">
                <a16:creationId xmlns:a16="http://schemas.microsoft.com/office/drawing/2014/main" id="{3813B3E1-B46F-4171-A807-86107CAB540A}"/>
              </a:ext>
            </a:extLst>
          </p:cNvPr>
          <p:cNvSpPr/>
          <p:nvPr/>
        </p:nvSpPr>
        <p:spPr>
          <a:xfrm rot="5400000">
            <a:off x="944825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8">
            <a:extLst>
              <a:ext uri="{FF2B5EF4-FFF2-40B4-BE49-F238E27FC236}">
                <a16:creationId xmlns:a16="http://schemas.microsoft.com/office/drawing/2014/main" id="{78D104A7-59BA-4D8D-BDF4-3DE0A2333AC8}"/>
              </a:ext>
            </a:extLst>
          </p:cNvPr>
          <p:cNvSpPr/>
          <p:nvPr/>
        </p:nvSpPr>
        <p:spPr>
          <a:xfrm rot="5400000">
            <a:off x="944825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9">
            <a:extLst>
              <a:ext uri="{FF2B5EF4-FFF2-40B4-BE49-F238E27FC236}">
                <a16:creationId xmlns:a16="http://schemas.microsoft.com/office/drawing/2014/main" id="{811FF8C2-C7CD-4BE2-910D-672440B90CF4}"/>
              </a:ext>
            </a:extLst>
          </p:cNvPr>
          <p:cNvSpPr/>
          <p:nvPr/>
        </p:nvSpPr>
        <p:spPr>
          <a:xfrm rot="5400000">
            <a:off x="451946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10">
            <a:extLst>
              <a:ext uri="{FF2B5EF4-FFF2-40B4-BE49-F238E27FC236}">
                <a16:creationId xmlns:a16="http://schemas.microsoft.com/office/drawing/2014/main" id="{BC6A2723-60D3-44DE-AF0D-5CB2DA6862A1}"/>
              </a:ext>
            </a:extLst>
          </p:cNvPr>
          <p:cNvSpPr/>
          <p:nvPr/>
        </p:nvSpPr>
        <p:spPr>
          <a:xfrm rot="5400000">
            <a:off x="-80154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11">
            <a:extLst>
              <a:ext uri="{FF2B5EF4-FFF2-40B4-BE49-F238E27FC236}">
                <a16:creationId xmlns:a16="http://schemas.microsoft.com/office/drawing/2014/main" id="{739675EC-E2A7-49FB-A0D6-DACDE0FEE652}"/>
              </a:ext>
            </a:extLst>
          </p:cNvPr>
          <p:cNvSpPr/>
          <p:nvPr/>
        </p:nvSpPr>
        <p:spPr>
          <a:xfrm rot="5400000">
            <a:off x="-90824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9">
            <a:extLst>
              <a:ext uri="{FF2B5EF4-FFF2-40B4-BE49-F238E27FC236}">
                <a16:creationId xmlns:a16="http://schemas.microsoft.com/office/drawing/2014/main" id="{E627B86B-DFAA-48B9-8BC0-C0E8C19211A3}"/>
              </a:ext>
            </a:extLst>
          </p:cNvPr>
          <p:cNvSpPr>
            <a:spLocks noChangeAspect="1"/>
          </p:cNvSpPr>
          <p:nvPr/>
        </p:nvSpPr>
        <p:spPr>
          <a:xfrm>
            <a:off x="2545491" y="4290665"/>
            <a:ext cx="839261" cy="83926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17">
            <a:extLst>
              <a:ext uri="{FF2B5EF4-FFF2-40B4-BE49-F238E27FC236}">
                <a16:creationId xmlns:a16="http://schemas.microsoft.com/office/drawing/2014/main" id="{6D380692-EC73-47A6-9476-E9EE98745B3F}"/>
              </a:ext>
            </a:extLst>
          </p:cNvPr>
          <p:cNvSpPr/>
          <p:nvPr/>
        </p:nvSpPr>
        <p:spPr>
          <a:xfrm>
            <a:off x="2688238" y="4347605"/>
            <a:ext cx="549938" cy="628917"/>
          </a:xfrm>
          <a:custGeom>
            <a:avLst/>
            <a:gdLst>
              <a:gd name="connsiteX0" fmla="*/ 352499 w 479999"/>
              <a:gd name="connsiteY0" fmla="*/ 405000 h 502500"/>
              <a:gd name="connsiteX1" fmla="*/ 352499 w 479999"/>
              <a:gd name="connsiteY1" fmla="*/ 420000 h 502500"/>
              <a:gd name="connsiteX2" fmla="*/ 427499 w 479999"/>
              <a:gd name="connsiteY2" fmla="*/ 420000 h 502500"/>
              <a:gd name="connsiteX3" fmla="*/ 427499 w 479999"/>
              <a:gd name="connsiteY3" fmla="*/ 405000 h 502500"/>
              <a:gd name="connsiteX4" fmla="*/ 218174 w 479999"/>
              <a:gd name="connsiteY4" fmla="*/ 322500 h 502500"/>
              <a:gd name="connsiteX5" fmla="*/ 261824 w 479999"/>
              <a:gd name="connsiteY5" fmla="*/ 322500 h 502500"/>
              <a:gd name="connsiteX6" fmla="*/ 272024 w 479999"/>
              <a:gd name="connsiteY6" fmla="*/ 470475 h 502500"/>
              <a:gd name="connsiteX7" fmla="*/ 239999 w 479999"/>
              <a:gd name="connsiteY7" fmla="*/ 502500 h 502500"/>
              <a:gd name="connsiteX8" fmla="*/ 207974 w 479999"/>
              <a:gd name="connsiteY8" fmla="*/ 470475 h 502500"/>
              <a:gd name="connsiteX9" fmla="*/ 159525 w 479999"/>
              <a:gd name="connsiteY9" fmla="*/ 272850 h 502500"/>
              <a:gd name="connsiteX10" fmla="*/ 185775 w 479999"/>
              <a:gd name="connsiteY10" fmla="*/ 502500 h 502500"/>
              <a:gd name="connsiteX11" fmla="*/ 0 w 479999"/>
              <a:gd name="connsiteY11" fmla="*/ 502500 h 502500"/>
              <a:gd name="connsiteX12" fmla="*/ 0 w 479999"/>
              <a:gd name="connsiteY12" fmla="*/ 382500 h 502500"/>
              <a:gd name="connsiteX13" fmla="*/ 24000 w 479999"/>
              <a:gd name="connsiteY13" fmla="*/ 334500 h 502500"/>
              <a:gd name="connsiteX14" fmla="*/ 141000 w 479999"/>
              <a:gd name="connsiteY14" fmla="*/ 277500 h 502500"/>
              <a:gd name="connsiteX15" fmla="*/ 159525 w 479999"/>
              <a:gd name="connsiteY15" fmla="*/ 272850 h 502500"/>
              <a:gd name="connsiteX16" fmla="*/ 320474 w 479999"/>
              <a:gd name="connsiteY16" fmla="*/ 272475 h 502500"/>
              <a:gd name="connsiteX17" fmla="*/ 338999 w 479999"/>
              <a:gd name="connsiteY17" fmla="*/ 277500 h 502500"/>
              <a:gd name="connsiteX18" fmla="*/ 455999 w 479999"/>
              <a:gd name="connsiteY18" fmla="*/ 334500 h 502500"/>
              <a:gd name="connsiteX19" fmla="*/ 479999 w 479999"/>
              <a:gd name="connsiteY19" fmla="*/ 382500 h 502500"/>
              <a:gd name="connsiteX20" fmla="*/ 479999 w 479999"/>
              <a:gd name="connsiteY20" fmla="*/ 502500 h 502500"/>
              <a:gd name="connsiteX21" fmla="*/ 294224 w 479999"/>
              <a:gd name="connsiteY21" fmla="*/ 502500 h 502500"/>
              <a:gd name="connsiteX22" fmla="*/ 202500 w 479999"/>
              <a:gd name="connsiteY22" fmla="*/ 262500 h 502500"/>
              <a:gd name="connsiteX23" fmla="*/ 277500 w 479999"/>
              <a:gd name="connsiteY23" fmla="*/ 262500 h 502500"/>
              <a:gd name="connsiteX24" fmla="*/ 262950 w 479999"/>
              <a:gd name="connsiteY24" fmla="*/ 307500 h 502500"/>
              <a:gd name="connsiteX25" fmla="*/ 217050 w 479999"/>
              <a:gd name="connsiteY25" fmla="*/ 307500 h 502500"/>
              <a:gd name="connsiteX26" fmla="*/ 240000 w 479999"/>
              <a:gd name="connsiteY26" fmla="*/ 0 h 502500"/>
              <a:gd name="connsiteX27" fmla="*/ 360000 w 479999"/>
              <a:gd name="connsiteY27" fmla="*/ 120000 h 502500"/>
              <a:gd name="connsiteX28" fmla="*/ 240000 w 479999"/>
              <a:gd name="connsiteY28" fmla="*/ 240000 h 502500"/>
              <a:gd name="connsiteX29" fmla="*/ 120000 w 479999"/>
              <a:gd name="connsiteY29" fmla="*/ 120000 h 502500"/>
              <a:gd name="connsiteX30" fmla="*/ 240000 w 479999"/>
              <a:gd name="connsiteY30" fmla="*/ 0 h 5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9999" h="502500">
                <a:moveTo>
                  <a:pt x="352499" y="405000"/>
                </a:moveTo>
                <a:lnTo>
                  <a:pt x="352499" y="420000"/>
                </a:lnTo>
                <a:lnTo>
                  <a:pt x="427499" y="420000"/>
                </a:lnTo>
                <a:lnTo>
                  <a:pt x="427499" y="405000"/>
                </a:lnTo>
                <a:close/>
                <a:moveTo>
                  <a:pt x="218174" y="322500"/>
                </a:moveTo>
                <a:lnTo>
                  <a:pt x="261824" y="322500"/>
                </a:lnTo>
                <a:lnTo>
                  <a:pt x="272024" y="470475"/>
                </a:lnTo>
                <a:lnTo>
                  <a:pt x="239999" y="502500"/>
                </a:lnTo>
                <a:lnTo>
                  <a:pt x="207974" y="470475"/>
                </a:lnTo>
                <a:close/>
                <a:moveTo>
                  <a:pt x="159525" y="272850"/>
                </a:moveTo>
                <a:lnTo>
                  <a:pt x="185775" y="502500"/>
                </a:lnTo>
                <a:lnTo>
                  <a:pt x="0" y="502500"/>
                </a:lnTo>
                <a:lnTo>
                  <a:pt x="0" y="382500"/>
                </a:lnTo>
                <a:cubicBezTo>
                  <a:pt x="392" y="363709"/>
                  <a:pt x="9202" y="346088"/>
                  <a:pt x="24000" y="334500"/>
                </a:cubicBezTo>
                <a:cubicBezTo>
                  <a:pt x="59492" y="309014"/>
                  <a:pt x="99055" y="289740"/>
                  <a:pt x="141000" y="277500"/>
                </a:cubicBezTo>
                <a:cubicBezTo>
                  <a:pt x="147150" y="275850"/>
                  <a:pt x="153375" y="274275"/>
                  <a:pt x="159525" y="272850"/>
                </a:cubicBezTo>
                <a:close/>
                <a:moveTo>
                  <a:pt x="320474" y="272475"/>
                </a:moveTo>
                <a:cubicBezTo>
                  <a:pt x="326774" y="274050"/>
                  <a:pt x="332999" y="275700"/>
                  <a:pt x="338999" y="277500"/>
                </a:cubicBezTo>
                <a:cubicBezTo>
                  <a:pt x="380999" y="289500"/>
                  <a:pt x="422999" y="307500"/>
                  <a:pt x="455999" y="334500"/>
                </a:cubicBezTo>
                <a:cubicBezTo>
                  <a:pt x="470797" y="346088"/>
                  <a:pt x="479608" y="363709"/>
                  <a:pt x="479999" y="382500"/>
                </a:cubicBezTo>
                <a:lnTo>
                  <a:pt x="479999" y="502500"/>
                </a:lnTo>
                <a:lnTo>
                  <a:pt x="294224" y="502500"/>
                </a:lnTo>
                <a:close/>
                <a:moveTo>
                  <a:pt x="202500" y="262500"/>
                </a:moveTo>
                <a:lnTo>
                  <a:pt x="277500" y="262500"/>
                </a:lnTo>
                <a:lnTo>
                  <a:pt x="262950" y="307500"/>
                </a:lnTo>
                <a:lnTo>
                  <a:pt x="217050" y="307500"/>
                </a:lnTo>
                <a:close/>
                <a:moveTo>
                  <a:pt x="240000" y="0"/>
                </a:moveTo>
                <a:cubicBezTo>
                  <a:pt x="306274" y="0"/>
                  <a:pt x="360000" y="53726"/>
                  <a:pt x="360000" y="120000"/>
                </a:cubicBezTo>
                <a:cubicBezTo>
                  <a:pt x="360000" y="186274"/>
                  <a:pt x="306274" y="240000"/>
                  <a:pt x="240000" y="240000"/>
                </a:cubicBezTo>
                <a:cubicBezTo>
                  <a:pt x="173726" y="240000"/>
                  <a:pt x="120000" y="186274"/>
                  <a:pt x="120000" y="120000"/>
                </a:cubicBezTo>
                <a:cubicBezTo>
                  <a:pt x="120000" y="53726"/>
                  <a:pt x="173726" y="0"/>
                  <a:pt x="24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1BD2099E-BA7D-4E88-86B1-E6BCC240EC34}"/>
              </a:ext>
            </a:extLst>
          </p:cNvPr>
          <p:cNvSpPr txBox="1"/>
          <p:nvPr/>
        </p:nvSpPr>
        <p:spPr>
          <a:xfrm>
            <a:off x="4344219" y="4733724"/>
            <a:ext cx="2627990" cy="186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前端界面构建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编写爬虫采集词汇数据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编程采集音频数据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词典、词汇选择界面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确定遗忘度计算公式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完成数据库设计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D212604E-3641-40AE-9B68-CD7E915DD1D1}"/>
              </a:ext>
            </a:extLst>
          </p:cNvPr>
          <p:cNvSpPr txBox="1"/>
          <p:nvPr/>
        </p:nvSpPr>
        <p:spPr>
          <a:xfrm>
            <a:off x="7008109" y="4717907"/>
            <a:ext cx="2306884" cy="246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遗忘曲线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学习情况曲线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记忆持久度曲线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确定遗忘度计算公式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完成数据库设计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前端界面美化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4801D0C0-A668-4E8C-9326-8ADDB104BB32}"/>
              </a:ext>
            </a:extLst>
          </p:cNvPr>
          <p:cNvSpPr txBox="1"/>
          <p:nvPr/>
        </p:nvSpPr>
        <p:spPr>
          <a:xfrm>
            <a:off x="9652242" y="4710295"/>
            <a:ext cx="2306884" cy="276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新单词学习界面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已背单词复习界面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kumimoji="0" lang="zh-CN" altLang="en-US" sz="15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用户设置界面</a:t>
            </a:r>
            <a:endParaRPr kumimoji="0" lang="en-US" altLang="zh-CN" sz="15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确定遗忘度计算公式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 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完成数据库设计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前端界面美化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4" name="Freeform 60">
            <a:extLst>
              <a:ext uri="{FF2B5EF4-FFF2-40B4-BE49-F238E27FC236}">
                <a16:creationId xmlns:a16="http://schemas.microsoft.com/office/drawing/2014/main" id="{919683A3-8D71-4248-942B-5A7AEBAB6959}"/>
              </a:ext>
            </a:extLst>
          </p:cNvPr>
          <p:cNvSpPr/>
          <p:nvPr/>
        </p:nvSpPr>
        <p:spPr>
          <a:xfrm>
            <a:off x="5335621" y="2715816"/>
            <a:ext cx="445081" cy="445644"/>
          </a:xfrm>
          <a:custGeom>
            <a:avLst/>
            <a:gdLst>
              <a:gd name="connsiteX0" fmla="*/ 124879 w 445081"/>
              <a:gd name="connsiteY0" fmla="*/ 83816 h 445644"/>
              <a:gd name="connsiteX1" fmla="*/ 136129 w 445081"/>
              <a:gd name="connsiteY1" fmla="*/ 91691 h 445644"/>
              <a:gd name="connsiteX2" fmla="*/ 159191 w 445081"/>
              <a:gd name="connsiteY2" fmla="*/ 215441 h 445644"/>
              <a:gd name="connsiteX3" fmla="*/ 192941 w 445081"/>
              <a:gd name="connsiteY3" fmla="*/ 126003 h 445644"/>
              <a:gd name="connsiteX4" fmla="*/ 199691 w 445081"/>
              <a:gd name="connsiteY4" fmla="*/ 119816 h 445644"/>
              <a:gd name="connsiteX5" fmla="*/ 212066 w 445081"/>
              <a:gd name="connsiteY5" fmla="*/ 126566 h 445644"/>
              <a:gd name="connsiteX6" fmla="*/ 230066 w 445081"/>
              <a:gd name="connsiteY6" fmla="*/ 189003 h 445644"/>
              <a:gd name="connsiteX7" fmla="*/ 251441 w 445081"/>
              <a:gd name="connsiteY7" fmla="*/ 165941 h 445644"/>
              <a:gd name="connsiteX8" fmla="*/ 258754 w 445081"/>
              <a:gd name="connsiteY8" fmla="*/ 161441 h 445644"/>
              <a:gd name="connsiteX9" fmla="*/ 290816 w 445081"/>
              <a:gd name="connsiteY9" fmla="*/ 161441 h 445644"/>
              <a:gd name="connsiteX10" fmla="*/ 291378 w 445081"/>
              <a:gd name="connsiteY10" fmla="*/ 161441 h 445644"/>
              <a:gd name="connsiteX11" fmla="*/ 291378 w 445081"/>
              <a:gd name="connsiteY11" fmla="*/ 183941 h 445644"/>
              <a:gd name="connsiteX12" fmla="*/ 263816 w 445081"/>
              <a:gd name="connsiteY12" fmla="*/ 183941 h 445644"/>
              <a:gd name="connsiteX13" fmla="*/ 233441 w 445081"/>
              <a:gd name="connsiteY13" fmla="*/ 215441 h 445644"/>
              <a:gd name="connsiteX14" fmla="*/ 228941 w 445081"/>
              <a:gd name="connsiteY14" fmla="*/ 218253 h 445644"/>
              <a:gd name="connsiteX15" fmla="*/ 216566 w 445081"/>
              <a:gd name="connsiteY15" fmla="*/ 211503 h 445644"/>
              <a:gd name="connsiteX16" fmla="*/ 201941 w 445081"/>
              <a:gd name="connsiteY16" fmla="*/ 160878 h 445644"/>
              <a:gd name="connsiteX17" fmla="*/ 165941 w 445081"/>
              <a:gd name="connsiteY17" fmla="*/ 255378 h 445644"/>
              <a:gd name="connsiteX18" fmla="*/ 156378 w 445081"/>
              <a:gd name="connsiteY18" fmla="*/ 261566 h 445644"/>
              <a:gd name="connsiteX19" fmla="*/ 155254 w 445081"/>
              <a:gd name="connsiteY19" fmla="*/ 261566 h 445644"/>
              <a:gd name="connsiteX20" fmla="*/ 146253 w 445081"/>
              <a:gd name="connsiteY20" fmla="*/ 253691 h 445644"/>
              <a:gd name="connsiteX21" fmla="*/ 123753 w 445081"/>
              <a:gd name="connsiteY21" fmla="*/ 132753 h 445644"/>
              <a:gd name="connsiteX22" fmla="*/ 109691 w 445081"/>
              <a:gd name="connsiteY22" fmla="*/ 175503 h 445644"/>
              <a:gd name="connsiteX23" fmla="*/ 100129 w 445081"/>
              <a:gd name="connsiteY23" fmla="*/ 183941 h 445644"/>
              <a:gd name="connsiteX24" fmla="*/ 48941 w 445081"/>
              <a:gd name="connsiteY24" fmla="*/ 183941 h 445644"/>
              <a:gd name="connsiteX25" fmla="*/ 48941 w 445081"/>
              <a:gd name="connsiteY25" fmla="*/ 161441 h 445644"/>
              <a:gd name="connsiteX26" fmla="*/ 92816 w 445081"/>
              <a:gd name="connsiteY26" fmla="*/ 161441 h 445644"/>
              <a:gd name="connsiteX27" fmla="*/ 117004 w 445081"/>
              <a:gd name="connsiteY27" fmla="*/ 90566 h 445644"/>
              <a:gd name="connsiteX28" fmla="*/ 124879 w 445081"/>
              <a:gd name="connsiteY28" fmla="*/ 83816 h 445644"/>
              <a:gd name="connsiteX29" fmla="*/ 169878 w 445081"/>
              <a:gd name="connsiteY29" fmla="*/ 34878 h 445644"/>
              <a:gd name="connsiteX30" fmla="*/ 34878 w 445081"/>
              <a:gd name="connsiteY30" fmla="*/ 169878 h 445644"/>
              <a:gd name="connsiteX31" fmla="*/ 169878 w 445081"/>
              <a:gd name="connsiteY31" fmla="*/ 304878 h 445644"/>
              <a:gd name="connsiteX32" fmla="*/ 304878 w 445081"/>
              <a:gd name="connsiteY32" fmla="*/ 169878 h 445644"/>
              <a:gd name="connsiteX33" fmla="*/ 169878 w 445081"/>
              <a:gd name="connsiteY33" fmla="*/ 34878 h 445644"/>
              <a:gd name="connsiteX34" fmla="*/ 169878 w 445081"/>
              <a:gd name="connsiteY34" fmla="*/ 3 h 445644"/>
              <a:gd name="connsiteX35" fmla="*/ 338628 w 445081"/>
              <a:gd name="connsiteY35" fmla="*/ 170441 h 445644"/>
              <a:gd name="connsiteX36" fmla="*/ 303753 w 445081"/>
              <a:gd name="connsiteY36" fmla="*/ 272816 h 445644"/>
              <a:gd name="connsiteX37" fmla="*/ 329066 w 445081"/>
              <a:gd name="connsiteY37" fmla="*/ 297566 h 445644"/>
              <a:gd name="connsiteX38" fmla="*/ 363941 w 445081"/>
              <a:gd name="connsiteY38" fmla="*/ 308253 h 445644"/>
              <a:gd name="connsiteX39" fmla="*/ 433691 w 445081"/>
              <a:gd name="connsiteY39" fmla="*/ 378566 h 445644"/>
              <a:gd name="connsiteX40" fmla="*/ 433691 w 445081"/>
              <a:gd name="connsiteY40" fmla="*/ 434253 h 445644"/>
              <a:gd name="connsiteX41" fmla="*/ 378003 w 445081"/>
              <a:gd name="connsiteY41" fmla="*/ 434253 h 445644"/>
              <a:gd name="connsiteX42" fmla="*/ 307691 w 445081"/>
              <a:gd name="connsiteY42" fmla="*/ 363941 h 445644"/>
              <a:gd name="connsiteX43" fmla="*/ 297003 w 445081"/>
              <a:gd name="connsiteY43" fmla="*/ 328503 h 445644"/>
              <a:gd name="connsiteX44" fmla="*/ 272253 w 445081"/>
              <a:gd name="connsiteY44" fmla="*/ 303753 h 445644"/>
              <a:gd name="connsiteX45" fmla="*/ 168753 w 445081"/>
              <a:gd name="connsiteY45" fmla="*/ 338628 h 445644"/>
              <a:gd name="connsiteX46" fmla="*/ 3 w 445081"/>
              <a:gd name="connsiteY46" fmla="*/ 168753 h 445644"/>
              <a:gd name="connsiteX47" fmla="*/ 169878 w 445081"/>
              <a:gd name="connsiteY47" fmla="*/ 3 h 44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5081" h="445644">
                <a:moveTo>
                  <a:pt x="124879" y="83816"/>
                </a:moveTo>
                <a:cubicBezTo>
                  <a:pt x="129941" y="82691"/>
                  <a:pt x="135003" y="86066"/>
                  <a:pt x="136129" y="91691"/>
                </a:cubicBezTo>
                <a:lnTo>
                  <a:pt x="159191" y="215441"/>
                </a:lnTo>
                <a:lnTo>
                  <a:pt x="192941" y="126003"/>
                </a:lnTo>
                <a:cubicBezTo>
                  <a:pt x="194066" y="122628"/>
                  <a:pt x="196879" y="120941"/>
                  <a:pt x="199691" y="119816"/>
                </a:cubicBezTo>
                <a:cubicBezTo>
                  <a:pt x="204754" y="118128"/>
                  <a:pt x="210379" y="121503"/>
                  <a:pt x="212066" y="126566"/>
                </a:cubicBezTo>
                <a:lnTo>
                  <a:pt x="230066" y="189003"/>
                </a:lnTo>
                <a:lnTo>
                  <a:pt x="251441" y="165941"/>
                </a:lnTo>
                <a:cubicBezTo>
                  <a:pt x="253129" y="163691"/>
                  <a:pt x="255941" y="162003"/>
                  <a:pt x="258754" y="161441"/>
                </a:cubicBezTo>
                <a:lnTo>
                  <a:pt x="290816" y="161441"/>
                </a:lnTo>
                <a:lnTo>
                  <a:pt x="291378" y="161441"/>
                </a:lnTo>
                <a:lnTo>
                  <a:pt x="291378" y="183941"/>
                </a:lnTo>
                <a:lnTo>
                  <a:pt x="263816" y="183941"/>
                </a:lnTo>
                <a:lnTo>
                  <a:pt x="233441" y="215441"/>
                </a:lnTo>
                <a:cubicBezTo>
                  <a:pt x="232316" y="216566"/>
                  <a:pt x="230629" y="217691"/>
                  <a:pt x="228941" y="218253"/>
                </a:cubicBezTo>
                <a:cubicBezTo>
                  <a:pt x="223316" y="219941"/>
                  <a:pt x="218253" y="216566"/>
                  <a:pt x="216566" y="211503"/>
                </a:cubicBezTo>
                <a:lnTo>
                  <a:pt x="201941" y="160878"/>
                </a:lnTo>
                <a:lnTo>
                  <a:pt x="165941" y="255378"/>
                </a:lnTo>
                <a:cubicBezTo>
                  <a:pt x="164254" y="259316"/>
                  <a:pt x="160316" y="261566"/>
                  <a:pt x="156378" y="261566"/>
                </a:cubicBezTo>
                <a:lnTo>
                  <a:pt x="155254" y="261566"/>
                </a:lnTo>
                <a:cubicBezTo>
                  <a:pt x="150753" y="261566"/>
                  <a:pt x="146816" y="258191"/>
                  <a:pt x="146253" y="253691"/>
                </a:cubicBezTo>
                <a:lnTo>
                  <a:pt x="123753" y="132753"/>
                </a:lnTo>
                <a:lnTo>
                  <a:pt x="109691" y="175503"/>
                </a:lnTo>
                <a:cubicBezTo>
                  <a:pt x="108566" y="180003"/>
                  <a:pt x="104628" y="183378"/>
                  <a:pt x="100129" y="183941"/>
                </a:cubicBezTo>
                <a:lnTo>
                  <a:pt x="48941" y="183941"/>
                </a:lnTo>
                <a:lnTo>
                  <a:pt x="48941" y="161441"/>
                </a:lnTo>
                <a:lnTo>
                  <a:pt x="92816" y="161441"/>
                </a:lnTo>
                <a:lnTo>
                  <a:pt x="117004" y="90566"/>
                </a:lnTo>
                <a:cubicBezTo>
                  <a:pt x="118691" y="87191"/>
                  <a:pt x="121504" y="84378"/>
                  <a:pt x="124879" y="83816"/>
                </a:cubicBezTo>
                <a:close/>
                <a:moveTo>
                  <a:pt x="169878" y="34878"/>
                </a:moveTo>
                <a:cubicBezTo>
                  <a:pt x="95066" y="34878"/>
                  <a:pt x="34878" y="95066"/>
                  <a:pt x="34878" y="169878"/>
                </a:cubicBezTo>
                <a:cubicBezTo>
                  <a:pt x="34878" y="244691"/>
                  <a:pt x="95066" y="304878"/>
                  <a:pt x="169878" y="304878"/>
                </a:cubicBezTo>
                <a:cubicBezTo>
                  <a:pt x="244128" y="304878"/>
                  <a:pt x="304878" y="244128"/>
                  <a:pt x="304878" y="169878"/>
                </a:cubicBezTo>
                <a:cubicBezTo>
                  <a:pt x="304878" y="95066"/>
                  <a:pt x="244691" y="34878"/>
                  <a:pt x="169878" y="34878"/>
                </a:cubicBezTo>
                <a:close/>
                <a:moveTo>
                  <a:pt x="169878" y="3"/>
                </a:moveTo>
                <a:cubicBezTo>
                  <a:pt x="263253" y="566"/>
                  <a:pt x="339191" y="76503"/>
                  <a:pt x="338628" y="170441"/>
                </a:cubicBezTo>
                <a:cubicBezTo>
                  <a:pt x="338628" y="207566"/>
                  <a:pt x="326253" y="243566"/>
                  <a:pt x="303753" y="272816"/>
                </a:cubicBezTo>
                <a:lnTo>
                  <a:pt x="329066" y="297566"/>
                </a:lnTo>
                <a:cubicBezTo>
                  <a:pt x="341441" y="294753"/>
                  <a:pt x="354941" y="299253"/>
                  <a:pt x="363941" y="308253"/>
                </a:cubicBezTo>
                <a:lnTo>
                  <a:pt x="433691" y="378566"/>
                </a:lnTo>
                <a:cubicBezTo>
                  <a:pt x="448878" y="393753"/>
                  <a:pt x="448878" y="419066"/>
                  <a:pt x="433691" y="434253"/>
                </a:cubicBezTo>
                <a:cubicBezTo>
                  <a:pt x="418503" y="449441"/>
                  <a:pt x="393191" y="449441"/>
                  <a:pt x="378003" y="434253"/>
                </a:cubicBezTo>
                <a:lnTo>
                  <a:pt x="307691" y="363941"/>
                </a:lnTo>
                <a:cubicBezTo>
                  <a:pt x="298691" y="354378"/>
                  <a:pt x="294753" y="341441"/>
                  <a:pt x="297003" y="328503"/>
                </a:cubicBezTo>
                <a:lnTo>
                  <a:pt x="272253" y="303753"/>
                </a:lnTo>
                <a:cubicBezTo>
                  <a:pt x="242441" y="326253"/>
                  <a:pt x="205878" y="338628"/>
                  <a:pt x="168753" y="338628"/>
                </a:cubicBezTo>
                <a:cubicBezTo>
                  <a:pt x="75378" y="338066"/>
                  <a:pt x="-559" y="262128"/>
                  <a:pt x="3" y="168753"/>
                </a:cubicBezTo>
                <a:cubicBezTo>
                  <a:pt x="566" y="75378"/>
                  <a:pt x="76503" y="-559"/>
                  <a:pt x="169878" y="3"/>
                </a:cubicBezTo>
                <a:close/>
              </a:path>
            </a:pathLst>
          </a:custGeom>
          <a:solidFill>
            <a:schemeClr val="bg1"/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6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90246" y="2956001"/>
            <a:ext cx="12372493" cy="2796487"/>
            <a:chOff x="-95959" y="2893177"/>
            <a:chExt cx="12372493" cy="2796487"/>
          </a:xfrm>
          <a:solidFill>
            <a:schemeClr val="bg1">
              <a:lumMod val="95000"/>
              <a:alpha val="60000"/>
            </a:schemeClr>
          </a:solidFill>
        </p:grpSpPr>
        <p:sp>
          <p:nvSpPr>
            <p:cNvPr id="4" name="Google Shape;388;p17"/>
            <p:cNvSpPr/>
            <p:nvPr/>
          </p:nvSpPr>
          <p:spPr>
            <a:xfrm flipH="1">
              <a:off x="900998" y="376415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" name="Google Shape;389;p17"/>
            <p:cNvSpPr/>
            <p:nvPr/>
          </p:nvSpPr>
          <p:spPr>
            <a:xfrm flipH="1">
              <a:off x="-95959" y="376211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" name="Google Shape;390;p17"/>
            <p:cNvSpPr/>
            <p:nvPr/>
          </p:nvSpPr>
          <p:spPr>
            <a:xfrm flipH="1">
              <a:off x="1382539" y="46290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" name="Google Shape;392;p17"/>
            <p:cNvSpPr/>
            <p:nvPr/>
          </p:nvSpPr>
          <p:spPr>
            <a:xfrm flipH="1">
              <a:off x="385581" y="462699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388;p17"/>
            <p:cNvSpPr/>
            <p:nvPr/>
          </p:nvSpPr>
          <p:spPr>
            <a:xfrm flipH="1">
              <a:off x="2894234" y="376415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389;p17"/>
            <p:cNvSpPr/>
            <p:nvPr/>
          </p:nvSpPr>
          <p:spPr>
            <a:xfrm flipH="1">
              <a:off x="1897277" y="376211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392;p17"/>
            <p:cNvSpPr/>
            <p:nvPr/>
          </p:nvSpPr>
          <p:spPr>
            <a:xfrm flipH="1">
              <a:off x="3375745" y="462699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394;p17"/>
            <p:cNvSpPr/>
            <p:nvPr/>
          </p:nvSpPr>
          <p:spPr>
            <a:xfrm flipH="1">
              <a:off x="2379497" y="462495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390;p17"/>
            <p:cNvSpPr/>
            <p:nvPr/>
          </p:nvSpPr>
          <p:spPr>
            <a:xfrm flipH="1">
              <a:off x="7362867" y="4629031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392;p17"/>
            <p:cNvSpPr/>
            <p:nvPr/>
          </p:nvSpPr>
          <p:spPr>
            <a:xfrm flipH="1">
              <a:off x="6365909" y="4626991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394;p17"/>
            <p:cNvSpPr/>
            <p:nvPr/>
          </p:nvSpPr>
          <p:spPr>
            <a:xfrm flipH="1">
              <a:off x="5369661" y="4624951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388;p17"/>
            <p:cNvSpPr/>
            <p:nvPr/>
          </p:nvSpPr>
          <p:spPr>
            <a:xfrm flipH="1">
              <a:off x="4887440" y="376415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388;p17"/>
            <p:cNvSpPr/>
            <p:nvPr/>
          </p:nvSpPr>
          <p:spPr>
            <a:xfrm flipH="1">
              <a:off x="6880676" y="376415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389;p17"/>
            <p:cNvSpPr/>
            <p:nvPr/>
          </p:nvSpPr>
          <p:spPr>
            <a:xfrm flipH="1">
              <a:off x="5883719" y="376211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388;p17"/>
            <p:cNvSpPr/>
            <p:nvPr/>
          </p:nvSpPr>
          <p:spPr>
            <a:xfrm flipH="1">
              <a:off x="2411445" y="289521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389;p17"/>
            <p:cNvSpPr/>
            <p:nvPr/>
          </p:nvSpPr>
          <p:spPr>
            <a:xfrm flipH="1">
              <a:off x="3407724" y="289317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8;p17"/>
            <p:cNvSpPr/>
            <p:nvPr/>
          </p:nvSpPr>
          <p:spPr>
            <a:xfrm flipH="1">
              <a:off x="423983" y="289317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88;p17"/>
            <p:cNvSpPr/>
            <p:nvPr/>
          </p:nvSpPr>
          <p:spPr>
            <a:xfrm flipH="1">
              <a:off x="6399105" y="290334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89;p17"/>
            <p:cNvSpPr/>
            <p:nvPr/>
          </p:nvSpPr>
          <p:spPr>
            <a:xfrm flipH="1">
              <a:off x="7395384" y="2901309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88;p17"/>
            <p:cNvSpPr/>
            <p:nvPr/>
          </p:nvSpPr>
          <p:spPr>
            <a:xfrm flipH="1">
              <a:off x="8874562" y="377228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9;p17"/>
            <p:cNvSpPr/>
            <p:nvPr/>
          </p:nvSpPr>
          <p:spPr>
            <a:xfrm flipH="1">
              <a:off x="7877605" y="377024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8;p17"/>
            <p:cNvSpPr/>
            <p:nvPr/>
          </p:nvSpPr>
          <p:spPr>
            <a:xfrm flipH="1">
              <a:off x="10867798" y="3772282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89;p17"/>
            <p:cNvSpPr/>
            <p:nvPr/>
          </p:nvSpPr>
          <p:spPr>
            <a:xfrm flipH="1">
              <a:off x="9870841" y="3770242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11349309" y="463512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10353061" y="463308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88;p17"/>
            <p:cNvSpPr/>
            <p:nvPr/>
          </p:nvSpPr>
          <p:spPr>
            <a:xfrm flipH="1">
              <a:off x="10385009" y="2903350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88;p17"/>
            <p:cNvSpPr/>
            <p:nvPr/>
          </p:nvSpPr>
          <p:spPr>
            <a:xfrm flipH="1">
              <a:off x="8397547" y="29013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88;p17"/>
            <p:cNvSpPr/>
            <p:nvPr/>
          </p:nvSpPr>
          <p:spPr>
            <a:xfrm flipH="1">
              <a:off x="4401643" y="2901309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07029" y="3621819"/>
            <a:ext cx="8577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34" name="Hexagon 33"/>
          <p:cNvSpPr/>
          <p:nvPr/>
        </p:nvSpPr>
        <p:spPr>
          <a:xfrm rot="5400000">
            <a:off x="4821190" y="-343477"/>
            <a:ext cx="2549620" cy="18288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aphic 35" descr="Programmer"/>
          <p:cNvGrpSpPr/>
          <p:nvPr/>
        </p:nvGrpSpPr>
        <p:grpSpPr>
          <a:xfrm>
            <a:off x="5638800" y="391563"/>
            <a:ext cx="914400" cy="914400"/>
            <a:chOff x="5638800" y="1364941"/>
            <a:chExt cx="914400" cy="914400"/>
          </a:xfrm>
          <a:solidFill>
            <a:schemeClr val="accent1"/>
          </a:solidFill>
        </p:grpSpPr>
        <p:sp>
          <p:nvSpPr>
            <p:cNvPr id="38" name="Freeform 37"/>
            <p:cNvSpPr/>
            <p:nvPr/>
          </p:nvSpPr>
          <p:spPr>
            <a:xfrm>
              <a:off x="5943600" y="1498291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790901" y="1803186"/>
              <a:ext cx="610000" cy="356139"/>
            </a:xfrm>
            <a:custGeom>
              <a:avLst/>
              <a:gdLst>
                <a:gd name="connsiteX0" fmla="*/ 581323 w 610000"/>
                <a:gd name="connsiteY0" fmla="*/ 113348 h 356139"/>
                <a:gd name="connsiteX1" fmla="*/ 553701 w 610000"/>
                <a:gd name="connsiteY1" fmla="*/ 62294 h 356139"/>
                <a:gd name="connsiteX2" fmla="*/ 419398 w 610000"/>
                <a:gd name="connsiteY2" fmla="*/ 3334 h 356139"/>
                <a:gd name="connsiteX3" fmla="*/ 402539 w 610000"/>
                <a:gd name="connsiteY3" fmla="*/ 0 h 356139"/>
                <a:gd name="connsiteX4" fmla="*/ 208705 w 610000"/>
                <a:gd name="connsiteY4" fmla="*/ 0 h 356139"/>
                <a:gd name="connsiteX5" fmla="*/ 191560 w 610000"/>
                <a:gd name="connsiteY5" fmla="*/ 3143 h 356139"/>
                <a:gd name="connsiteX6" fmla="*/ 56496 w 610000"/>
                <a:gd name="connsiteY6" fmla="*/ 62294 h 356139"/>
                <a:gd name="connsiteX7" fmla="*/ 28873 w 610000"/>
                <a:gd name="connsiteY7" fmla="*/ 113348 h 356139"/>
                <a:gd name="connsiteX8" fmla="*/ 298 w 610000"/>
                <a:gd name="connsiteY8" fmla="*/ 277082 h 356139"/>
                <a:gd name="connsiteX9" fmla="*/ 15348 w 610000"/>
                <a:gd name="connsiteY9" fmla="*/ 313087 h 356139"/>
                <a:gd name="connsiteX10" fmla="*/ 80594 w 610000"/>
                <a:gd name="connsiteY10" fmla="*/ 356140 h 356139"/>
                <a:gd name="connsiteX11" fmla="*/ 80594 w 610000"/>
                <a:gd name="connsiteY11" fmla="*/ 149924 h 356139"/>
                <a:gd name="connsiteX12" fmla="*/ 123837 w 610000"/>
                <a:gd name="connsiteY12" fmla="*/ 106679 h 356139"/>
                <a:gd name="connsiteX13" fmla="*/ 124123 w 610000"/>
                <a:gd name="connsiteY13" fmla="*/ 106680 h 356139"/>
                <a:gd name="connsiteX14" fmla="*/ 486073 w 610000"/>
                <a:gd name="connsiteY14" fmla="*/ 106680 h 356139"/>
                <a:gd name="connsiteX15" fmla="*/ 529317 w 610000"/>
                <a:gd name="connsiteY15" fmla="*/ 149924 h 356139"/>
                <a:gd name="connsiteX16" fmla="*/ 529317 w 610000"/>
                <a:gd name="connsiteY16" fmla="*/ 350901 h 356139"/>
                <a:gd name="connsiteX17" fmla="*/ 598087 w 610000"/>
                <a:gd name="connsiteY17" fmla="*/ 307753 h 356139"/>
                <a:gd name="connsiteX18" fmla="*/ 609898 w 610000"/>
                <a:gd name="connsiteY18" fmla="*/ 282988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0000" h="356139">
                  <a:moveTo>
                    <a:pt x="581323" y="113348"/>
                  </a:moveTo>
                  <a:cubicBezTo>
                    <a:pt x="578725" y="93506"/>
                    <a:pt x="568888" y="75324"/>
                    <a:pt x="553701" y="62294"/>
                  </a:cubicBezTo>
                  <a:cubicBezTo>
                    <a:pt x="513007" y="34428"/>
                    <a:pt x="467454" y="14430"/>
                    <a:pt x="419398" y="3334"/>
                  </a:cubicBezTo>
                  <a:cubicBezTo>
                    <a:pt x="413969" y="2096"/>
                    <a:pt x="408254" y="1048"/>
                    <a:pt x="402539" y="0"/>
                  </a:cubicBezTo>
                  <a:cubicBezTo>
                    <a:pt x="343471" y="37849"/>
                    <a:pt x="267774" y="37849"/>
                    <a:pt x="208705" y="0"/>
                  </a:cubicBezTo>
                  <a:lnTo>
                    <a:pt x="191560" y="3143"/>
                  </a:lnTo>
                  <a:cubicBezTo>
                    <a:pt x="143460" y="14910"/>
                    <a:pt x="97763" y="34922"/>
                    <a:pt x="56496" y="62294"/>
                  </a:cubicBezTo>
                  <a:cubicBezTo>
                    <a:pt x="39541" y="73152"/>
                    <a:pt x="32493" y="93345"/>
                    <a:pt x="28873" y="113348"/>
                  </a:cubicBezTo>
                  <a:lnTo>
                    <a:pt x="298" y="277082"/>
                  </a:lnTo>
                  <a:cubicBezTo>
                    <a:pt x="-1412" y="290901"/>
                    <a:pt x="4313" y="304594"/>
                    <a:pt x="15348" y="313087"/>
                  </a:cubicBezTo>
                  <a:lnTo>
                    <a:pt x="80594" y="356140"/>
                  </a:lnTo>
                  <a:lnTo>
                    <a:pt x="80594" y="149924"/>
                  </a:lnTo>
                  <a:cubicBezTo>
                    <a:pt x="80593" y="126041"/>
                    <a:pt x="99954" y="106680"/>
                    <a:pt x="123837" y="106679"/>
                  </a:cubicBezTo>
                  <a:cubicBezTo>
                    <a:pt x="123932" y="106679"/>
                    <a:pt x="124028" y="106679"/>
                    <a:pt x="124123" y="106680"/>
                  </a:cubicBezTo>
                  <a:lnTo>
                    <a:pt x="486073" y="106680"/>
                  </a:lnTo>
                  <a:cubicBezTo>
                    <a:pt x="509956" y="106680"/>
                    <a:pt x="529317" y="126041"/>
                    <a:pt x="529317" y="149924"/>
                  </a:cubicBezTo>
                  <a:lnTo>
                    <a:pt x="529317" y="350901"/>
                  </a:lnTo>
                  <a:lnTo>
                    <a:pt x="598087" y="307753"/>
                  </a:lnTo>
                  <a:cubicBezTo>
                    <a:pt x="606229" y="302255"/>
                    <a:pt x="610751" y="292775"/>
                    <a:pt x="609898" y="282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17965" y="1928914"/>
              <a:ext cx="556069" cy="297848"/>
            </a:xfrm>
            <a:custGeom>
              <a:avLst/>
              <a:gdLst>
                <a:gd name="connsiteX0" fmla="*/ 483489 w 556069"/>
                <a:gd name="connsiteY0" fmla="*/ 261558 h 297848"/>
                <a:gd name="connsiteX1" fmla="*/ 483489 w 556069"/>
                <a:gd name="connsiteY1" fmla="*/ 24195 h 297848"/>
                <a:gd name="connsiteX2" fmla="*/ 459297 w 556069"/>
                <a:gd name="connsiteY2" fmla="*/ 0 h 297848"/>
                <a:gd name="connsiteX3" fmla="*/ 459010 w 556069"/>
                <a:gd name="connsiteY3" fmla="*/ 2 h 297848"/>
                <a:gd name="connsiteX4" fmla="*/ 97060 w 556069"/>
                <a:gd name="connsiteY4" fmla="*/ 2 h 297848"/>
                <a:gd name="connsiteX5" fmla="*/ 72866 w 556069"/>
                <a:gd name="connsiteY5" fmla="*/ 24195 h 297848"/>
                <a:gd name="connsiteX6" fmla="*/ 72866 w 556069"/>
                <a:gd name="connsiteY6" fmla="*/ 261558 h 297848"/>
                <a:gd name="connsiteX7" fmla="*/ 0 w 556069"/>
                <a:gd name="connsiteY7" fmla="*/ 261558 h 297848"/>
                <a:gd name="connsiteX8" fmla="*/ 0 w 556069"/>
                <a:gd name="connsiteY8" fmla="*/ 273655 h 297848"/>
                <a:gd name="connsiteX9" fmla="*/ 24194 w 556069"/>
                <a:gd name="connsiteY9" fmla="*/ 297849 h 297848"/>
                <a:gd name="connsiteX10" fmla="*/ 531876 w 556069"/>
                <a:gd name="connsiteY10" fmla="*/ 297849 h 297848"/>
                <a:gd name="connsiteX11" fmla="*/ 556070 w 556069"/>
                <a:gd name="connsiteY11" fmla="*/ 273655 h 297848"/>
                <a:gd name="connsiteX12" fmla="*/ 556070 w 556069"/>
                <a:gd name="connsiteY12" fmla="*/ 261558 h 297848"/>
                <a:gd name="connsiteX13" fmla="*/ 228695 w 556069"/>
                <a:gd name="connsiteY13" fmla="*/ 182025 h 297848"/>
                <a:gd name="connsiteX14" fmla="*/ 215265 w 556069"/>
                <a:gd name="connsiteY14" fmla="*/ 195455 h 297848"/>
                <a:gd name="connsiteX15" fmla="*/ 161830 w 556069"/>
                <a:gd name="connsiteY15" fmla="*/ 142020 h 297848"/>
                <a:gd name="connsiteX16" fmla="*/ 215265 w 556069"/>
                <a:gd name="connsiteY16" fmla="*/ 88584 h 297848"/>
                <a:gd name="connsiteX17" fmla="*/ 228695 w 556069"/>
                <a:gd name="connsiteY17" fmla="*/ 102015 h 297848"/>
                <a:gd name="connsiteX18" fmla="*/ 188786 w 556069"/>
                <a:gd name="connsiteY18" fmla="*/ 142020 h 297848"/>
                <a:gd name="connsiteX19" fmla="*/ 264224 w 556069"/>
                <a:gd name="connsiteY19" fmla="*/ 202122 h 297848"/>
                <a:gd name="connsiteX20" fmla="*/ 246602 w 556069"/>
                <a:gd name="connsiteY20" fmla="*/ 194788 h 297848"/>
                <a:gd name="connsiteX21" fmla="*/ 291275 w 556069"/>
                <a:gd name="connsiteY21" fmla="*/ 86965 h 297848"/>
                <a:gd name="connsiteX22" fmla="*/ 308801 w 556069"/>
                <a:gd name="connsiteY22" fmla="*/ 94299 h 297848"/>
                <a:gd name="connsiteX23" fmla="*/ 340424 w 556069"/>
                <a:gd name="connsiteY23" fmla="*/ 195455 h 297848"/>
                <a:gd name="connsiteX24" fmla="*/ 326993 w 556069"/>
                <a:gd name="connsiteY24" fmla="*/ 182025 h 297848"/>
                <a:gd name="connsiteX25" fmla="*/ 366903 w 556069"/>
                <a:gd name="connsiteY25" fmla="*/ 142020 h 297848"/>
                <a:gd name="connsiteX26" fmla="*/ 326993 w 556069"/>
                <a:gd name="connsiteY26" fmla="*/ 102015 h 297848"/>
                <a:gd name="connsiteX27" fmla="*/ 340424 w 556069"/>
                <a:gd name="connsiteY27" fmla="*/ 88584 h 297848"/>
                <a:gd name="connsiteX28" fmla="*/ 393859 w 556069"/>
                <a:gd name="connsiteY28" fmla="*/ 142020 h 29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6069" h="297848">
                  <a:moveTo>
                    <a:pt x="483489" y="261558"/>
                  </a:moveTo>
                  <a:lnTo>
                    <a:pt x="483489" y="24195"/>
                  </a:lnTo>
                  <a:cubicBezTo>
                    <a:pt x="483490" y="10834"/>
                    <a:pt x="472659" y="1"/>
                    <a:pt x="459297" y="0"/>
                  </a:cubicBezTo>
                  <a:cubicBezTo>
                    <a:pt x="459201" y="0"/>
                    <a:pt x="459106" y="1"/>
                    <a:pt x="459010" y="2"/>
                  </a:cubicBezTo>
                  <a:lnTo>
                    <a:pt x="97060" y="2"/>
                  </a:lnTo>
                  <a:cubicBezTo>
                    <a:pt x="83698" y="2"/>
                    <a:pt x="72866" y="10834"/>
                    <a:pt x="72866" y="24195"/>
                  </a:cubicBezTo>
                  <a:lnTo>
                    <a:pt x="72866" y="261558"/>
                  </a:lnTo>
                  <a:lnTo>
                    <a:pt x="0" y="261558"/>
                  </a:lnTo>
                  <a:lnTo>
                    <a:pt x="0" y="273655"/>
                  </a:lnTo>
                  <a:cubicBezTo>
                    <a:pt x="52" y="286995"/>
                    <a:pt x="10854" y="297796"/>
                    <a:pt x="24194" y="297849"/>
                  </a:cubicBezTo>
                  <a:lnTo>
                    <a:pt x="531876" y="297849"/>
                  </a:lnTo>
                  <a:cubicBezTo>
                    <a:pt x="545216" y="297796"/>
                    <a:pt x="556017" y="286995"/>
                    <a:pt x="556070" y="273655"/>
                  </a:cubicBezTo>
                  <a:lnTo>
                    <a:pt x="556070" y="261558"/>
                  </a:lnTo>
                  <a:close/>
                  <a:moveTo>
                    <a:pt x="228695" y="182025"/>
                  </a:moveTo>
                  <a:lnTo>
                    <a:pt x="215265" y="195455"/>
                  </a:lnTo>
                  <a:lnTo>
                    <a:pt x="161830" y="142020"/>
                  </a:lnTo>
                  <a:lnTo>
                    <a:pt x="215265" y="88584"/>
                  </a:lnTo>
                  <a:lnTo>
                    <a:pt x="228695" y="102015"/>
                  </a:lnTo>
                  <a:lnTo>
                    <a:pt x="188786" y="142020"/>
                  </a:lnTo>
                  <a:close/>
                  <a:moveTo>
                    <a:pt x="264224" y="202122"/>
                  </a:moveTo>
                  <a:lnTo>
                    <a:pt x="246602" y="194788"/>
                  </a:lnTo>
                  <a:lnTo>
                    <a:pt x="291275" y="86965"/>
                  </a:lnTo>
                  <a:lnTo>
                    <a:pt x="308801" y="94299"/>
                  </a:lnTo>
                  <a:close/>
                  <a:moveTo>
                    <a:pt x="340424" y="195455"/>
                  </a:moveTo>
                  <a:lnTo>
                    <a:pt x="326993" y="182025"/>
                  </a:lnTo>
                  <a:lnTo>
                    <a:pt x="366903" y="142020"/>
                  </a:lnTo>
                  <a:lnTo>
                    <a:pt x="326993" y="102015"/>
                  </a:lnTo>
                  <a:lnTo>
                    <a:pt x="340424" y="88584"/>
                  </a:lnTo>
                  <a:lnTo>
                    <a:pt x="393859" y="142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2202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New picture"/>
          <p:cNvPicPr/>
          <p:nvPr/>
        </p:nvPicPr>
        <p:blipFill>
          <a:blip r:embed="rId2"/>
          <a:srcRect t="13770" b="13770"/>
          <a:stretch>
            <a:fillRect/>
          </a:stretch>
        </p:blipFill>
        <p:spPr>
          <a:xfrm>
            <a:off x="8905515" y="1810554"/>
            <a:ext cx="3088318" cy="2982866"/>
          </a:xfrm>
          <a:prstGeom prst="rect">
            <a:avLst/>
          </a:prstGeom>
          <a:ln>
            <a:noFill/>
          </a:ln>
        </p:spPr>
      </p:pic>
      <p:sp>
        <p:nvSpPr>
          <p:cNvPr id="34" name="Hexagon 33"/>
          <p:cNvSpPr/>
          <p:nvPr/>
        </p:nvSpPr>
        <p:spPr>
          <a:xfrm rot="5400000">
            <a:off x="10376522" y="546806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/>
          <p:cNvSpPr/>
          <p:nvPr/>
        </p:nvSpPr>
        <p:spPr>
          <a:xfrm rot="5400000">
            <a:off x="9318339" y="545245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/>
          <p:cNvSpPr/>
          <p:nvPr/>
        </p:nvSpPr>
        <p:spPr>
          <a:xfrm rot="5400000">
            <a:off x="10376522" y="196109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 rot="5400000">
            <a:off x="10833722" y="283195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 rot="5400000">
            <a:off x="9333715" y="196109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393246" y="2290379"/>
            <a:ext cx="37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当前单词背记软件存在以下痛点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384963" y="2618332"/>
            <a:ext cx="5806930" cy="199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单词背记规划智能化低，缺乏长期有效的背记规划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单词背记方式灵活度低，无法有效迎合用户需求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单词释义单调不够全面，音标、发音仅有英式发音或仅有美式发音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缺少图表或图表内容逻辑混乱、关联度低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单词数量限制，想要获得较好的使用体验需要进行付费购买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缺乏</a:t>
            </a: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PC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端应用软件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5" name="Hexagon 54"/>
          <p:cNvSpPr/>
          <p:nvPr/>
        </p:nvSpPr>
        <p:spPr>
          <a:xfrm rot="5400000">
            <a:off x="904953" y="264372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 rot="5400000">
            <a:off x="904953" y="4922103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raphic 61" descr="Lock"/>
          <p:cNvSpPr/>
          <p:nvPr/>
        </p:nvSpPr>
        <p:spPr>
          <a:xfrm>
            <a:off x="1277805" y="2891362"/>
            <a:ext cx="315000" cy="410625"/>
          </a:xfrm>
          <a:custGeom>
            <a:avLst/>
            <a:gdLst>
              <a:gd name="connsiteX0" fmla="*/ 168750 w 315000"/>
              <a:gd name="connsiteY0" fmla="*/ 324562 h 410625"/>
              <a:gd name="connsiteX1" fmla="*/ 168750 w 315000"/>
              <a:gd name="connsiteY1" fmla="*/ 354375 h 410625"/>
              <a:gd name="connsiteX2" fmla="*/ 146250 w 315000"/>
              <a:gd name="connsiteY2" fmla="*/ 354375 h 410625"/>
              <a:gd name="connsiteX3" fmla="*/ 146250 w 315000"/>
              <a:gd name="connsiteY3" fmla="*/ 324562 h 410625"/>
              <a:gd name="connsiteX4" fmla="*/ 123750 w 315000"/>
              <a:gd name="connsiteY4" fmla="*/ 292500 h 410625"/>
              <a:gd name="connsiteX5" fmla="*/ 157500 w 315000"/>
              <a:gd name="connsiteY5" fmla="*/ 258750 h 410625"/>
              <a:gd name="connsiteX6" fmla="*/ 191250 w 315000"/>
              <a:gd name="connsiteY6" fmla="*/ 292500 h 410625"/>
              <a:gd name="connsiteX7" fmla="*/ 168750 w 315000"/>
              <a:gd name="connsiteY7" fmla="*/ 324562 h 410625"/>
              <a:gd name="connsiteX8" fmla="*/ 73125 w 315000"/>
              <a:gd name="connsiteY8" fmla="*/ 118125 h 410625"/>
              <a:gd name="connsiteX9" fmla="*/ 157500 w 315000"/>
              <a:gd name="connsiteY9" fmla="*/ 33750 h 410625"/>
              <a:gd name="connsiteX10" fmla="*/ 241875 w 315000"/>
              <a:gd name="connsiteY10" fmla="*/ 118125 h 410625"/>
              <a:gd name="connsiteX11" fmla="*/ 241875 w 315000"/>
              <a:gd name="connsiteY11" fmla="*/ 180562 h 410625"/>
              <a:gd name="connsiteX12" fmla="*/ 157500 w 315000"/>
              <a:gd name="connsiteY12" fmla="*/ 174375 h 410625"/>
              <a:gd name="connsiteX13" fmla="*/ 73125 w 315000"/>
              <a:gd name="connsiteY13" fmla="*/ 180562 h 410625"/>
              <a:gd name="connsiteX14" fmla="*/ 73125 w 315000"/>
              <a:gd name="connsiteY14" fmla="*/ 118125 h 410625"/>
              <a:gd name="connsiteX15" fmla="*/ 275625 w 315000"/>
              <a:gd name="connsiteY15" fmla="*/ 182813 h 410625"/>
              <a:gd name="connsiteX16" fmla="*/ 275625 w 315000"/>
              <a:gd name="connsiteY16" fmla="*/ 118125 h 410625"/>
              <a:gd name="connsiteX17" fmla="*/ 157500 w 315000"/>
              <a:gd name="connsiteY17" fmla="*/ 0 h 410625"/>
              <a:gd name="connsiteX18" fmla="*/ 39375 w 315000"/>
              <a:gd name="connsiteY18" fmla="*/ 118125 h 410625"/>
              <a:gd name="connsiteX19" fmla="*/ 39375 w 315000"/>
              <a:gd name="connsiteY19" fmla="*/ 182813 h 410625"/>
              <a:gd name="connsiteX20" fmla="*/ 0 w 315000"/>
              <a:gd name="connsiteY20" fmla="*/ 185625 h 410625"/>
              <a:gd name="connsiteX21" fmla="*/ 0 w 315000"/>
              <a:gd name="connsiteY21" fmla="*/ 399375 h 410625"/>
              <a:gd name="connsiteX22" fmla="*/ 157500 w 315000"/>
              <a:gd name="connsiteY22" fmla="*/ 410625 h 410625"/>
              <a:gd name="connsiteX23" fmla="*/ 315000 w 315000"/>
              <a:gd name="connsiteY23" fmla="*/ 399375 h 410625"/>
              <a:gd name="connsiteX24" fmla="*/ 315000 w 315000"/>
              <a:gd name="connsiteY24" fmla="*/ 185625 h 410625"/>
              <a:gd name="connsiteX25" fmla="*/ 275625 w 315000"/>
              <a:gd name="connsiteY25" fmla="*/ 182813 h 41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5000" h="410625">
                <a:moveTo>
                  <a:pt x="168750" y="324562"/>
                </a:moveTo>
                <a:lnTo>
                  <a:pt x="168750" y="354375"/>
                </a:lnTo>
                <a:lnTo>
                  <a:pt x="146250" y="354375"/>
                </a:lnTo>
                <a:lnTo>
                  <a:pt x="146250" y="324562"/>
                </a:lnTo>
                <a:cubicBezTo>
                  <a:pt x="133313" y="320063"/>
                  <a:pt x="123750" y="307687"/>
                  <a:pt x="123750" y="292500"/>
                </a:cubicBezTo>
                <a:cubicBezTo>
                  <a:pt x="123750" y="273938"/>
                  <a:pt x="138938" y="258750"/>
                  <a:pt x="157500" y="258750"/>
                </a:cubicBezTo>
                <a:cubicBezTo>
                  <a:pt x="176063" y="258750"/>
                  <a:pt x="191250" y="273938"/>
                  <a:pt x="191250" y="292500"/>
                </a:cubicBezTo>
                <a:cubicBezTo>
                  <a:pt x="191250" y="307125"/>
                  <a:pt x="181688" y="319500"/>
                  <a:pt x="168750" y="324562"/>
                </a:cubicBezTo>
                <a:close/>
                <a:moveTo>
                  <a:pt x="73125" y="118125"/>
                </a:moveTo>
                <a:cubicBezTo>
                  <a:pt x="73125" y="71438"/>
                  <a:pt x="110813" y="33750"/>
                  <a:pt x="157500" y="33750"/>
                </a:cubicBezTo>
                <a:cubicBezTo>
                  <a:pt x="204188" y="33750"/>
                  <a:pt x="241875" y="71438"/>
                  <a:pt x="241875" y="118125"/>
                </a:cubicBezTo>
                <a:lnTo>
                  <a:pt x="241875" y="180562"/>
                </a:lnTo>
                <a:lnTo>
                  <a:pt x="157500" y="174375"/>
                </a:lnTo>
                <a:lnTo>
                  <a:pt x="73125" y="180562"/>
                </a:lnTo>
                <a:lnTo>
                  <a:pt x="73125" y="118125"/>
                </a:lnTo>
                <a:close/>
                <a:moveTo>
                  <a:pt x="275625" y="182813"/>
                </a:moveTo>
                <a:lnTo>
                  <a:pt x="275625" y="118125"/>
                </a:lnTo>
                <a:cubicBezTo>
                  <a:pt x="275625" y="52875"/>
                  <a:pt x="222750" y="0"/>
                  <a:pt x="157500" y="0"/>
                </a:cubicBezTo>
                <a:cubicBezTo>
                  <a:pt x="92250" y="0"/>
                  <a:pt x="39375" y="52875"/>
                  <a:pt x="39375" y="118125"/>
                </a:cubicBezTo>
                <a:lnTo>
                  <a:pt x="39375" y="182813"/>
                </a:lnTo>
                <a:lnTo>
                  <a:pt x="0" y="185625"/>
                </a:lnTo>
                <a:lnTo>
                  <a:pt x="0" y="399375"/>
                </a:lnTo>
                <a:lnTo>
                  <a:pt x="157500" y="410625"/>
                </a:lnTo>
                <a:lnTo>
                  <a:pt x="315000" y="399375"/>
                </a:lnTo>
                <a:lnTo>
                  <a:pt x="315000" y="185625"/>
                </a:lnTo>
                <a:lnTo>
                  <a:pt x="275625" y="182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1216131" y="5165986"/>
            <a:ext cx="427500" cy="427500"/>
          </a:xfrm>
          <a:custGeom>
            <a:avLst/>
            <a:gdLst>
              <a:gd name="connsiteX0" fmla="*/ 315000 w 427500"/>
              <a:gd name="connsiteY0" fmla="*/ 388125 h 427500"/>
              <a:gd name="connsiteX1" fmla="*/ 337500 w 427500"/>
              <a:gd name="connsiteY1" fmla="*/ 388125 h 427500"/>
              <a:gd name="connsiteX2" fmla="*/ 337500 w 427500"/>
              <a:gd name="connsiteY2" fmla="*/ 427500 h 427500"/>
              <a:gd name="connsiteX3" fmla="*/ 315000 w 427500"/>
              <a:gd name="connsiteY3" fmla="*/ 427500 h 427500"/>
              <a:gd name="connsiteX4" fmla="*/ 270000 w 427500"/>
              <a:gd name="connsiteY4" fmla="*/ 388125 h 427500"/>
              <a:gd name="connsiteX5" fmla="*/ 292500 w 427500"/>
              <a:gd name="connsiteY5" fmla="*/ 388125 h 427500"/>
              <a:gd name="connsiteX6" fmla="*/ 292500 w 427500"/>
              <a:gd name="connsiteY6" fmla="*/ 427500 h 427500"/>
              <a:gd name="connsiteX7" fmla="*/ 270000 w 427500"/>
              <a:gd name="connsiteY7" fmla="*/ 427500 h 427500"/>
              <a:gd name="connsiteX8" fmla="*/ 225000 w 427500"/>
              <a:gd name="connsiteY8" fmla="*/ 388125 h 427500"/>
              <a:gd name="connsiteX9" fmla="*/ 247500 w 427500"/>
              <a:gd name="connsiteY9" fmla="*/ 388125 h 427500"/>
              <a:gd name="connsiteX10" fmla="*/ 247500 w 427500"/>
              <a:gd name="connsiteY10" fmla="*/ 427500 h 427500"/>
              <a:gd name="connsiteX11" fmla="*/ 225000 w 427500"/>
              <a:gd name="connsiteY11" fmla="*/ 427500 h 427500"/>
              <a:gd name="connsiteX12" fmla="*/ 180000 w 427500"/>
              <a:gd name="connsiteY12" fmla="*/ 388125 h 427500"/>
              <a:gd name="connsiteX13" fmla="*/ 202500 w 427500"/>
              <a:gd name="connsiteY13" fmla="*/ 388125 h 427500"/>
              <a:gd name="connsiteX14" fmla="*/ 202500 w 427500"/>
              <a:gd name="connsiteY14" fmla="*/ 427500 h 427500"/>
              <a:gd name="connsiteX15" fmla="*/ 180000 w 427500"/>
              <a:gd name="connsiteY15" fmla="*/ 427500 h 427500"/>
              <a:gd name="connsiteX16" fmla="*/ 135000 w 427500"/>
              <a:gd name="connsiteY16" fmla="*/ 388125 h 427500"/>
              <a:gd name="connsiteX17" fmla="*/ 157500 w 427500"/>
              <a:gd name="connsiteY17" fmla="*/ 388125 h 427500"/>
              <a:gd name="connsiteX18" fmla="*/ 157500 w 427500"/>
              <a:gd name="connsiteY18" fmla="*/ 427500 h 427500"/>
              <a:gd name="connsiteX19" fmla="*/ 135000 w 427500"/>
              <a:gd name="connsiteY19" fmla="*/ 427500 h 427500"/>
              <a:gd name="connsiteX20" fmla="*/ 90000 w 427500"/>
              <a:gd name="connsiteY20" fmla="*/ 388125 h 427500"/>
              <a:gd name="connsiteX21" fmla="*/ 112500 w 427500"/>
              <a:gd name="connsiteY21" fmla="*/ 388125 h 427500"/>
              <a:gd name="connsiteX22" fmla="*/ 112500 w 427500"/>
              <a:gd name="connsiteY22" fmla="*/ 427500 h 427500"/>
              <a:gd name="connsiteX23" fmla="*/ 90000 w 427500"/>
              <a:gd name="connsiteY23" fmla="*/ 427500 h 427500"/>
              <a:gd name="connsiteX24" fmla="*/ 388125 w 427500"/>
              <a:gd name="connsiteY24" fmla="*/ 315000 h 427500"/>
              <a:gd name="connsiteX25" fmla="*/ 427500 w 427500"/>
              <a:gd name="connsiteY25" fmla="*/ 315000 h 427500"/>
              <a:gd name="connsiteX26" fmla="*/ 427500 w 427500"/>
              <a:gd name="connsiteY26" fmla="*/ 337500 h 427500"/>
              <a:gd name="connsiteX27" fmla="*/ 388125 w 427500"/>
              <a:gd name="connsiteY27" fmla="*/ 337500 h 427500"/>
              <a:gd name="connsiteX28" fmla="*/ 0 w 427500"/>
              <a:gd name="connsiteY28" fmla="*/ 315000 h 427500"/>
              <a:gd name="connsiteX29" fmla="*/ 39375 w 427500"/>
              <a:gd name="connsiteY29" fmla="*/ 315000 h 427500"/>
              <a:gd name="connsiteX30" fmla="*/ 39375 w 427500"/>
              <a:gd name="connsiteY30" fmla="*/ 337500 h 427500"/>
              <a:gd name="connsiteX31" fmla="*/ 0 w 427500"/>
              <a:gd name="connsiteY31" fmla="*/ 337500 h 427500"/>
              <a:gd name="connsiteX32" fmla="*/ 388125 w 427500"/>
              <a:gd name="connsiteY32" fmla="*/ 270000 h 427500"/>
              <a:gd name="connsiteX33" fmla="*/ 427500 w 427500"/>
              <a:gd name="connsiteY33" fmla="*/ 270000 h 427500"/>
              <a:gd name="connsiteX34" fmla="*/ 427500 w 427500"/>
              <a:gd name="connsiteY34" fmla="*/ 292500 h 427500"/>
              <a:gd name="connsiteX35" fmla="*/ 388125 w 427500"/>
              <a:gd name="connsiteY35" fmla="*/ 292500 h 427500"/>
              <a:gd name="connsiteX36" fmla="*/ 0 w 427500"/>
              <a:gd name="connsiteY36" fmla="*/ 270000 h 427500"/>
              <a:gd name="connsiteX37" fmla="*/ 39375 w 427500"/>
              <a:gd name="connsiteY37" fmla="*/ 270000 h 427500"/>
              <a:gd name="connsiteX38" fmla="*/ 39375 w 427500"/>
              <a:gd name="connsiteY38" fmla="*/ 292500 h 427500"/>
              <a:gd name="connsiteX39" fmla="*/ 0 w 427500"/>
              <a:gd name="connsiteY39" fmla="*/ 292500 h 427500"/>
              <a:gd name="connsiteX40" fmla="*/ 388125 w 427500"/>
              <a:gd name="connsiteY40" fmla="*/ 225000 h 427500"/>
              <a:gd name="connsiteX41" fmla="*/ 427500 w 427500"/>
              <a:gd name="connsiteY41" fmla="*/ 225000 h 427500"/>
              <a:gd name="connsiteX42" fmla="*/ 427500 w 427500"/>
              <a:gd name="connsiteY42" fmla="*/ 247500 h 427500"/>
              <a:gd name="connsiteX43" fmla="*/ 388125 w 427500"/>
              <a:gd name="connsiteY43" fmla="*/ 247500 h 427500"/>
              <a:gd name="connsiteX44" fmla="*/ 0 w 427500"/>
              <a:gd name="connsiteY44" fmla="*/ 225000 h 427500"/>
              <a:gd name="connsiteX45" fmla="*/ 39375 w 427500"/>
              <a:gd name="connsiteY45" fmla="*/ 225000 h 427500"/>
              <a:gd name="connsiteX46" fmla="*/ 39375 w 427500"/>
              <a:gd name="connsiteY46" fmla="*/ 247500 h 427500"/>
              <a:gd name="connsiteX47" fmla="*/ 0 w 427500"/>
              <a:gd name="connsiteY47" fmla="*/ 247500 h 427500"/>
              <a:gd name="connsiteX48" fmla="*/ 388125 w 427500"/>
              <a:gd name="connsiteY48" fmla="*/ 180000 h 427500"/>
              <a:gd name="connsiteX49" fmla="*/ 427500 w 427500"/>
              <a:gd name="connsiteY49" fmla="*/ 180000 h 427500"/>
              <a:gd name="connsiteX50" fmla="*/ 427500 w 427500"/>
              <a:gd name="connsiteY50" fmla="*/ 202500 h 427500"/>
              <a:gd name="connsiteX51" fmla="*/ 388125 w 427500"/>
              <a:gd name="connsiteY51" fmla="*/ 202500 h 427500"/>
              <a:gd name="connsiteX52" fmla="*/ 0 w 427500"/>
              <a:gd name="connsiteY52" fmla="*/ 180000 h 427500"/>
              <a:gd name="connsiteX53" fmla="*/ 39375 w 427500"/>
              <a:gd name="connsiteY53" fmla="*/ 180000 h 427500"/>
              <a:gd name="connsiteX54" fmla="*/ 39375 w 427500"/>
              <a:gd name="connsiteY54" fmla="*/ 202500 h 427500"/>
              <a:gd name="connsiteX55" fmla="*/ 0 w 427500"/>
              <a:gd name="connsiteY55" fmla="*/ 202500 h 427500"/>
              <a:gd name="connsiteX56" fmla="*/ 140625 w 427500"/>
              <a:gd name="connsiteY56" fmla="*/ 140625 h 427500"/>
              <a:gd name="connsiteX57" fmla="*/ 286875 w 427500"/>
              <a:gd name="connsiteY57" fmla="*/ 140625 h 427500"/>
              <a:gd name="connsiteX58" fmla="*/ 286875 w 427500"/>
              <a:gd name="connsiteY58" fmla="*/ 286875 h 427500"/>
              <a:gd name="connsiteX59" fmla="*/ 140625 w 427500"/>
              <a:gd name="connsiteY59" fmla="*/ 286875 h 427500"/>
              <a:gd name="connsiteX60" fmla="*/ 388125 w 427500"/>
              <a:gd name="connsiteY60" fmla="*/ 135000 h 427500"/>
              <a:gd name="connsiteX61" fmla="*/ 427500 w 427500"/>
              <a:gd name="connsiteY61" fmla="*/ 135000 h 427500"/>
              <a:gd name="connsiteX62" fmla="*/ 427500 w 427500"/>
              <a:gd name="connsiteY62" fmla="*/ 157500 h 427500"/>
              <a:gd name="connsiteX63" fmla="*/ 388125 w 427500"/>
              <a:gd name="connsiteY63" fmla="*/ 157500 h 427500"/>
              <a:gd name="connsiteX64" fmla="*/ 0 w 427500"/>
              <a:gd name="connsiteY64" fmla="*/ 135000 h 427500"/>
              <a:gd name="connsiteX65" fmla="*/ 39375 w 427500"/>
              <a:gd name="connsiteY65" fmla="*/ 135000 h 427500"/>
              <a:gd name="connsiteX66" fmla="*/ 39375 w 427500"/>
              <a:gd name="connsiteY66" fmla="*/ 157500 h 427500"/>
              <a:gd name="connsiteX67" fmla="*/ 0 w 427500"/>
              <a:gd name="connsiteY67" fmla="*/ 157500 h 427500"/>
              <a:gd name="connsiteX68" fmla="*/ 118125 w 427500"/>
              <a:gd name="connsiteY68" fmla="*/ 118125 h 427500"/>
              <a:gd name="connsiteX69" fmla="*/ 118125 w 427500"/>
              <a:gd name="connsiteY69" fmla="*/ 309375 h 427500"/>
              <a:gd name="connsiteX70" fmla="*/ 309375 w 427500"/>
              <a:gd name="connsiteY70" fmla="*/ 309375 h 427500"/>
              <a:gd name="connsiteX71" fmla="*/ 309375 w 427500"/>
              <a:gd name="connsiteY71" fmla="*/ 118125 h 427500"/>
              <a:gd name="connsiteX72" fmla="*/ 388125 w 427500"/>
              <a:gd name="connsiteY72" fmla="*/ 90000 h 427500"/>
              <a:gd name="connsiteX73" fmla="*/ 427500 w 427500"/>
              <a:gd name="connsiteY73" fmla="*/ 90000 h 427500"/>
              <a:gd name="connsiteX74" fmla="*/ 427500 w 427500"/>
              <a:gd name="connsiteY74" fmla="*/ 112500 h 427500"/>
              <a:gd name="connsiteX75" fmla="*/ 388125 w 427500"/>
              <a:gd name="connsiteY75" fmla="*/ 112500 h 427500"/>
              <a:gd name="connsiteX76" fmla="*/ 0 w 427500"/>
              <a:gd name="connsiteY76" fmla="*/ 90000 h 427500"/>
              <a:gd name="connsiteX77" fmla="*/ 39375 w 427500"/>
              <a:gd name="connsiteY77" fmla="*/ 90000 h 427500"/>
              <a:gd name="connsiteX78" fmla="*/ 39375 w 427500"/>
              <a:gd name="connsiteY78" fmla="*/ 112500 h 427500"/>
              <a:gd name="connsiteX79" fmla="*/ 0 w 427500"/>
              <a:gd name="connsiteY79" fmla="*/ 112500 h 427500"/>
              <a:gd name="connsiteX80" fmla="*/ 84375 w 427500"/>
              <a:gd name="connsiteY80" fmla="*/ 61875 h 427500"/>
              <a:gd name="connsiteX81" fmla="*/ 343125 w 427500"/>
              <a:gd name="connsiteY81" fmla="*/ 61875 h 427500"/>
              <a:gd name="connsiteX82" fmla="*/ 365625 w 427500"/>
              <a:gd name="connsiteY82" fmla="*/ 84375 h 427500"/>
              <a:gd name="connsiteX83" fmla="*/ 365625 w 427500"/>
              <a:gd name="connsiteY83" fmla="*/ 343125 h 427500"/>
              <a:gd name="connsiteX84" fmla="*/ 343125 w 427500"/>
              <a:gd name="connsiteY84" fmla="*/ 365625 h 427500"/>
              <a:gd name="connsiteX85" fmla="*/ 84375 w 427500"/>
              <a:gd name="connsiteY85" fmla="*/ 365625 h 427500"/>
              <a:gd name="connsiteX86" fmla="*/ 61875 w 427500"/>
              <a:gd name="connsiteY86" fmla="*/ 343125 h 427500"/>
              <a:gd name="connsiteX87" fmla="*/ 61875 w 427500"/>
              <a:gd name="connsiteY87" fmla="*/ 84375 h 427500"/>
              <a:gd name="connsiteX88" fmla="*/ 84375 w 427500"/>
              <a:gd name="connsiteY88" fmla="*/ 61875 h 427500"/>
              <a:gd name="connsiteX89" fmla="*/ 315000 w 427500"/>
              <a:gd name="connsiteY89" fmla="*/ 0 h 427500"/>
              <a:gd name="connsiteX90" fmla="*/ 337500 w 427500"/>
              <a:gd name="connsiteY90" fmla="*/ 0 h 427500"/>
              <a:gd name="connsiteX91" fmla="*/ 337500 w 427500"/>
              <a:gd name="connsiteY91" fmla="*/ 39375 h 427500"/>
              <a:gd name="connsiteX92" fmla="*/ 315000 w 427500"/>
              <a:gd name="connsiteY92" fmla="*/ 39375 h 427500"/>
              <a:gd name="connsiteX93" fmla="*/ 270000 w 427500"/>
              <a:gd name="connsiteY93" fmla="*/ 0 h 427500"/>
              <a:gd name="connsiteX94" fmla="*/ 292500 w 427500"/>
              <a:gd name="connsiteY94" fmla="*/ 0 h 427500"/>
              <a:gd name="connsiteX95" fmla="*/ 292500 w 427500"/>
              <a:gd name="connsiteY95" fmla="*/ 39375 h 427500"/>
              <a:gd name="connsiteX96" fmla="*/ 270000 w 427500"/>
              <a:gd name="connsiteY96" fmla="*/ 39375 h 427500"/>
              <a:gd name="connsiteX97" fmla="*/ 225000 w 427500"/>
              <a:gd name="connsiteY97" fmla="*/ 0 h 427500"/>
              <a:gd name="connsiteX98" fmla="*/ 247500 w 427500"/>
              <a:gd name="connsiteY98" fmla="*/ 0 h 427500"/>
              <a:gd name="connsiteX99" fmla="*/ 247500 w 427500"/>
              <a:gd name="connsiteY99" fmla="*/ 39375 h 427500"/>
              <a:gd name="connsiteX100" fmla="*/ 225000 w 427500"/>
              <a:gd name="connsiteY100" fmla="*/ 39375 h 427500"/>
              <a:gd name="connsiteX101" fmla="*/ 180000 w 427500"/>
              <a:gd name="connsiteY101" fmla="*/ 0 h 427500"/>
              <a:gd name="connsiteX102" fmla="*/ 202500 w 427500"/>
              <a:gd name="connsiteY102" fmla="*/ 0 h 427500"/>
              <a:gd name="connsiteX103" fmla="*/ 202500 w 427500"/>
              <a:gd name="connsiteY103" fmla="*/ 39375 h 427500"/>
              <a:gd name="connsiteX104" fmla="*/ 180000 w 427500"/>
              <a:gd name="connsiteY104" fmla="*/ 39375 h 427500"/>
              <a:gd name="connsiteX105" fmla="*/ 135000 w 427500"/>
              <a:gd name="connsiteY105" fmla="*/ 0 h 427500"/>
              <a:gd name="connsiteX106" fmla="*/ 157500 w 427500"/>
              <a:gd name="connsiteY106" fmla="*/ 0 h 427500"/>
              <a:gd name="connsiteX107" fmla="*/ 157500 w 427500"/>
              <a:gd name="connsiteY107" fmla="*/ 39375 h 427500"/>
              <a:gd name="connsiteX108" fmla="*/ 135000 w 427500"/>
              <a:gd name="connsiteY108" fmla="*/ 39375 h 427500"/>
              <a:gd name="connsiteX109" fmla="*/ 90000 w 427500"/>
              <a:gd name="connsiteY109" fmla="*/ 0 h 427500"/>
              <a:gd name="connsiteX110" fmla="*/ 112500 w 427500"/>
              <a:gd name="connsiteY110" fmla="*/ 0 h 427500"/>
              <a:gd name="connsiteX111" fmla="*/ 112500 w 427500"/>
              <a:gd name="connsiteY111" fmla="*/ 39375 h 427500"/>
              <a:gd name="connsiteX112" fmla="*/ 90000 w 427500"/>
              <a:gd name="connsiteY112" fmla="*/ 39375 h 4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27500" h="427500">
                <a:moveTo>
                  <a:pt x="315000" y="388125"/>
                </a:moveTo>
                <a:lnTo>
                  <a:pt x="337500" y="388125"/>
                </a:lnTo>
                <a:lnTo>
                  <a:pt x="337500" y="427500"/>
                </a:lnTo>
                <a:lnTo>
                  <a:pt x="315000" y="427500"/>
                </a:lnTo>
                <a:close/>
                <a:moveTo>
                  <a:pt x="270000" y="388125"/>
                </a:moveTo>
                <a:lnTo>
                  <a:pt x="292500" y="388125"/>
                </a:lnTo>
                <a:lnTo>
                  <a:pt x="292500" y="427500"/>
                </a:lnTo>
                <a:lnTo>
                  <a:pt x="270000" y="427500"/>
                </a:lnTo>
                <a:close/>
                <a:moveTo>
                  <a:pt x="225000" y="388125"/>
                </a:moveTo>
                <a:lnTo>
                  <a:pt x="247500" y="388125"/>
                </a:lnTo>
                <a:lnTo>
                  <a:pt x="247500" y="427500"/>
                </a:lnTo>
                <a:lnTo>
                  <a:pt x="225000" y="427500"/>
                </a:lnTo>
                <a:close/>
                <a:moveTo>
                  <a:pt x="180000" y="388125"/>
                </a:moveTo>
                <a:lnTo>
                  <a:pt x="202500" y="388125"/>
                </a:lnTo>
                <a:lnTo>
                  <a:pt x="202500" y="427500"/>
                </a:lnTo>
                <a:lnTo>
                  <a:pt x="180000" y="427500"/>
                </a:lnTo>
                <a:close/>
                <a:moveTo>
                  <a:pt x="135000" y="388125"/>
                </a:moveTo>
                <a:lnTo>
                  <a:pt x="157500" y="388125"/>
                </a:lnTo>
                <a:lnTo>
                  <a:pt x="157500" y="427500"/>
                </a:lnTo>
                <a:lnTo>
                  <a:pt x="135000" y="427500"/>
                </a:lnTo>
                <a:close/>
                <a:moveTo>
                  <a:pt x="90000" y="388125"/>
                </a:moveTo>
                <a:lnTo>
                  <a:pt x="112500" y="388125"/>
                </a:lnTo>
                <a:lnTo>
                  <a:pt x="112500" y="427500"/>
                </a:lnTo>
                <a:lnTo>
                  <a:pt x="90000" y="427500"/>
                </a:lnTo>
                <a:close/>
                <a:moveTo>
                  <a:pt x="388125" y="315000"/>
                </a:moveTo>
                <a:lnTo>
                  <a:pt x="427500" y="315000"/>
                </a:lnTo>
                <a:lnTo>
                  <a:pt x="427500" y="337500"/>
                </a:lnTo>
                <a:lnTo>
                  <a:pt x="388125" y="337500"/>
                </a:lnTo>
                <a:close/>
                <a:moveTo>
                  <a:pt x="0" y="315000"/>
                </a:moveTo>
                <a:lnTo>
                  <a:pt x="39375" y="315000"/>
                </a:lnTo>
                <a:lnTo>
                  <a:pt x="39375" y="337500"/>
                </a:lnTo>
                <a:lnTo>
                  <a:pt x="0" y="337500"/>
                </a:lnTo>
                <a:close/>
                <a:moveTo>
                  <a:pt x="388125" y="270000"/>
                </a:moveTo>
                <a:lnTo>
                  <a:pt x="427500" y="270000"/>
                </a:lnTo>
                <a:lnTo>
                  <a:pt x="427500" y="292500"/>
                </a:lnTo>
                <a:lnTo>
                  <a:pt x="388125" y="292500"/>
                </a:lnTo>
                <a:close/>
                <a:moveTo>
                  <a:pt x="0" y="270000"/>
                </a:moveTo>
                <a:lnTo>
                  <a:pt x="39375" y="270000"/>
                </a:lnTo>
                <a:lnTo>
                  <a:pt x="39375" y="292500"/>
                </a:lnTo>
                <a:lnTo>
                  <a:pt x="0" y="292500"/>
                </a:lnTo>
                <a:close/>
                <a:moveTo>
                  <a:pt x="388125" y="225000"/>
                </a:moveTo>
                <a:lnTo>
                  <a:pt x="427500" y="225000"/>
                </a:lnTo>
                <a:lnTo>
                  <a:pt x="427500" y="247500"/>
                </a:lnTo>
                <a:lnTo>
                  <a:pt x="388125" y="247500"/>
                </a:lnTo>
                <a:close/>
                <a:moveTo>
                  <a:pt x="0" y="225000"/>
                </a:moveTo>
                <a:lnTo>
                  <a:pt x="39375" y="225000"/>
                </a:lnTo>
                <a:lnTo>
                  <a:pt x="39375" y="247500"/>
                </a:lnTo>
                <a:lnTo>
                  <a:pt x="0" y="247500"/>
                </a:lnTo>
                <a:close/>
                <a:moveTo>
                  <a:pt x="388125" y="180000"/>
                </a:moveTo>
                <a:lnTo>
                  <a:pt x="427500" y="180000"/>
                </a:lnTo>
                <a:lnTo>
                  <a:pt x="427500" y="202500"/>
                </a:lnTo>
                <a:lnTo>
                  <a:pt x="388125" y="202500"/>
                </a:lnTo>
                <a:close/>
                <a:moveTo>
                  <a:pt x="0" y="180000"/>
                </a:moveTo>
                <a:lnTo>
                  <a:pt x="39375" y="180000"/>
                </a:lnTo>
                <a:lnTo>
                  <a:pt x="39375" y="202500"/>
                </a:lnTo>
                <a:lnTo>
                  <a:pt x="0" y="202500"/>
                </a:lnTo>
                <a:close/>
                <a:moveTo>
                  <a:pt x="140625" y="140625"/>
                </a:moveTo>
                <a:lnTo>
                  <a:pt x="286875" y="140625"/>
                </a:lnTo>
                <a:lnTo>
                  <a:pt x="286875" y="286875"/>
                </a:lnTo>
                <a:lnTo>
                  <a:pt x="140625" y="286875"/>
                </a:lnTo>
                <a:close/>
                <a:moveTo>
                  <a:pt x="388125" y="135000"/>
                </a:moveTo>
                <a:lnTo>
                  <a:pt x="427500" y="135000"/>
                </a:lnTo>
                <a:lnTo>
                  <a:pt x="427500" y="157500"/>
                </a:lnTo>
                <a:lnTo>
                  <a:pt x="388125" y="157500"/>
                </a:lnTo>
                <a:close/>
                <a:moveTo>
                  <a:pt x="0" y="135000"/>
                </a:moveTo>
                <a:lnTo>
                  <a:pt x="39375" y="135000"/>
                </a:lnTo>
                <a:lnTo>
                  <a:pt x="39375" y="157500"/>
                </a:lnTo>
                <a:lnTo>
                  <a:pt x="0" y="157500"/>
                </a:lnTo>
                <a:close/>
                <a:moveTo>
                  <a:pt x="118125" y="118125"/>
                </a:moveTo>
                <a:lnTo>
                  <a:pt x="118125" y="309375"/>
                </a:lnTo>
                <a:lnTo>
                  <a:pt x="309375" y="309375"/>
                </a:lnTo>
                <a:lnTo>
                  <a:pt x="309375" y="118125"/>
                </a:lnTo>
                <a:close/>
                <a:moveTo>
                  <a:pt x="388125" y="90000"/>
                </a:moveTo>
                <a:lnTo>
                  <a:pt x="427500" y="90000"/>
                </a:lnTo>
                <a:lnTo>
                  <a:pt x="427500" y="112500"/>
                </a:lnTo>
                <a:lnTo>
                  <a:pt x="388125" y="112500"/>
                </a:lnTo>
                <a:close/>
                <a:moveTo>
                  <a:pt x="0" y="90000"/>
                </a:moveTo>
                <a:lnTo>
                  <a:pt x="39375" y="90000"/>
                </a:lnTo>
                <a:lnTo>
                  <a:pt x="39375" y="112500"/>
                </a:lnTo>
                <a:lnTo>
                  <a:pt x="0" y="112500"/>
                </a:lnTo>
                <a:close/>
                <a:moveTo>
                  <a:pt x="84375" y="61875"/>
                </a:moveTo>
                <a:lnTo>
                  <a:pt x="343125" y="61875"/>
                </a:lnTo>
                <a:cubicBezTo>
                  <a:pt x="355551" y="61875"/>
                  <a:pt x="365625" y="71949"/>
                  <a:pt x="365625" y="84375"/>
                </a:cubicBezTo>
                <a:lnTo>
                  <a:pt x="365625" y="343125"/>
                </a:lnTo>
                <a:cubicBezTo>
                  <a:pt x="365625" y="355551"/>
                  <a:pt x="355551" y="365625"/>
                  <a:pt x="343125" y="365625"/>
                </a:cubicBezTo>
                <a:lnTo>
                  <a:pt x="84375" y="365625"/>
                </a:lnTo>
                <a:cubicBezTo>
                  <a:pt x="71949" y="365625"/>
                  <a:pt x="61875" y="355551"/>
                  <a:pt x="61875" y="343125"/>
                </a:cubicBezTo>
                <a:lnTo>
                  <a:pt x="61875" y="84375"/>
                </a:lnTo>
                <a:cubicBezTo>
                  <a:pt x="61875" y="71949"/>
                  <a:pt x="71949" y="61875"/>
                  <a:pt x="84375" y="61875"/>
                </a:cubicBezTo>
                <a:close/>
                <a:moveTo>
                  <a:pt x="315000" y="0"/>
                </a:moveTo>
                <a:lnTo>
                  <a:pt x="337500" y="0"/>
                </a:lnTo>
                <a:lnTo>
                  <a:pt x="337500" y="39375"/>
                </a:lnTo>
                <a:lnTo>
                  <a:pt x="315000" y="39375"/>
                </a:lnTo>
                <a:close/>
                <a:moveTo>
                  <a:pt x="270000" y="0"/>
                </a:moveTo>
                <a:lnTo>
                  <a:pt x="292500" y="0"/>
                </a:lnTo>
                <a:lnTo>
                  <a:pt x="292500" y="39375"/>
                </a:lnTo>
                <a:lnTo>
                  <a:pt x="270000" y="39375"/>
                </a:lnTo>
                <a:close/>
                <a:moveTo>
                  <a:pt x="225000" y="0"/>
                </a:moveTo>
                <a:lnTo>
                  <a:pt x="247500" y="0"/>
                </a:lnTo>
                <a:lnTo>
                  <a:pt x="247500" y="39375"/>
                </a:lnTo>
                <a:lnTo>
                  <a:pt x="225000" y="39375"/>
                </a:lnTo>
                <a:close/>
                <a:moveTo>
                  <a:pt x="180000" y="0"/>
                </a:moveTo>
                <a:lnTo>
                  <a:pt x="202500" y="0"/>
                </a:lnTo>
                <a:lnTo>
                  <a:pt x="202500" y="39375"/>
                </a:lnTo>
                <a:lnTo>
                  <a:pt x="180000" y="39375"/>
                </a:lnTo>
                <a:close/>
                <a:moveTo>
                  <a:pt x="135000" y="0"/>
                </a:moveTo>
                <a:lnTo>
                  <a:pt x="157500" y="0"/>
                </a:lnTo>
                <a:lnTo>
                  <a:pt x="157500" y="39375"/>
                </a:lnTo>
                <a:lnTo>
                  <a:pt x="135000" y="39375"/>
                </a:lnTo>
                <a:close/>
                <a:moveTo>
                  <a:pt x="90000" y="0"/>
                </a:moveTo>
                <a:lnTo>
                  <a:pt x="112500" y="0"/>
                </a:lnTo>
                <a:lnTo>
                  <a:pt x="112500" y="39375"/>
                </a:lnTo>
                <a:lnTo>
                  <a:pt x="90000" y="39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9880B239-C5B9-4DC1-93FA-FF5B3E7B6426}"/>
              </a:ext>
            </a:extLst>
          </p:cNvPr>
          <p:cNvSpPr txBox="1"/>
          <p:nvPr/>
        </p:nvSpPr>
        <p:spPr>
          <a:xfrm>
            <a:off x="2789172" y="504637"/>
            <a:ext cx="42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项目背景概述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18" name="Rectangle 39">
            <a:extLst>
              <a:ext uri="{FF2B5EF4-FFF2-40B4-BE49-F238E27FC236}">
                <a16:creationId xmlns:a16="http://schemas.microsoft.com/office/drawing/2014/main" id="{F0364826-9815-446C-A3D6-B37279639A58}"/>
              </a:ext>
            </a:extLst>
          </p:cNvPr>
          <p:cNvSpPr/>
          <p:nvPr/>
        </p:nvSpPr>
        <p:spPr>
          <a:xfrm>
            <a:off x="2808362" y="971669"/>
            <a:ext cx="36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Project Brief</a:t>
            </a: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2BD8A1D1-C9E7-4A82-99F8-552E4DFAE4A2}"/>
              </a:ext>
            </a:extLst>
          </p:cNvPr>
          <p:cNvSpPr txBox="1"/>
          <p:nvPr/>
        </p:nvSpPr>
        <p:spPr>
          <a:xfrm>
            <a:off x="2393246" y="1509034"/>
            <a:ext cx="553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Times New Roman" panose="02020603050405020304" pitchFamily="18" charset="0"/>
              </a:rPr>
              <a:t>英语已逐渐成为</a:t>
            </a:r>
            <a:r>
              <a:rPr lang="zh-CN" altLang="en-US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Times New Roman" panose="02020603050405020304" pitchFamily="18" charset="0"/>
              </a:rPr>
              <a:t>不可或缺</a:t>
            </a:r>
            <a:r>
              <a:rPr lang="zh-CN" altLang="zh-C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Times New Roman" panose="02020603050405020304" pitchFamily="18" charset="0"/>
              </a:rPr>
              <a:t>的一项语言技能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53D5BBB2-F92C-4C8D-A50C-BBAA264234E1}"/>
              </a:ext>
            </a:extLst>
          </p:cNvPr>
          <p:cNvSpPr txBox="1"/>
          <p:nvPr/>
        </p:nvSpPr>
        <p:spPr>
          <a:xfrm>
            <a:off x="2393246" y="4743504"/>
            <a:ext cx="37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英语单词记忆精灵可以实现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21" name="Rectangle 49">
            <a:extLst>
              <a:ext uri="{FF2B5EF4-FFF2-40B4-BE49-F238E27FC236}">
                <a16:creationId xmlns:a16="http://schemas.microsoft.com/office/drawing/2014/main" id="{485A6A42-C850-42F3-BA42-723C0997E369}"/>
              </a:ext>
            </a:extLst>
          </p:cNvPr>
          <p:cNvSpPr/>
          <p:nvPr/>
        </p:nvSpPr>
        <p:spPr>
          <a:xfrm>
            <a:off x="2393246" y="5076833"/>
            <a:ext cx="5374440" cy="167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准确评估单词遗忘度，高效规划单词背记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自主学习计划安排，有效迎合用户个性化需求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图表多方面展示学习情况，让用户更加了解自身学习情况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多词库供用户选择且记忆单词数量不设限制，免费使用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支持</a:t>
            </a:r>
            <a:r>
              <a:rPr lang="en-US" altLang="zh-CN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PC</a:t>
            </a:r>
            <a:r>
              <a:rPr lang="zh-CN" altLang="en-US" sz="1400" dirty="0">
                <a:solidFill>
                  <a:srgbClr val="68676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端使用</a:t>
            </a:r>
            <a:endParaRPr lang="en-US" altLang="zh-CN" sz="1400" dirty="0">
              <a:solidFill>
                <a:srgbClr val="686769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8800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5" grpId="0" animBg="1"/>
      <p:bldP spid="58" grpId="0" animBg="1"/>
      <p:bldP spid="65" grpId="0" animBg="1"/>
      <p:bldP spid="93" grpId="0" animBg="1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/>
          <p:cNvSpPr/>
          <p:nvPr/>
        </p:nvSpPr>
        <p:spPr>
          <a:xfrm>
            <a:off x="6538928" y="-24469"/>
            <a:ext cx="5653072" cy="6882468"/>
          </a:xfrm>
          <a:custGeom>
            <a:avLst/>
            <a:gdLst>
              <a:gd name="connsiteX0" fmla="*/ 530352 w 5653072"/>
              <a:gd name="connsiteY0" fmla="*/ 0 h 6882468"/>
              <a:gd name="connsiteX1" fmla="*/ 5653072 w 5653072"/>
              <a:gd name="connsiteY1" fmla="*/ 0 h 6882468"/>
              <a:gd name="connsiteX2" fmla="*/ 5653072 w 5653072"/>
              <a:gd name="connsiteY2" fmla="*/ 6882468 h 6882468"/>
              <a:gd name="connsiteX3" fmla="*/ 1046056 w 5653072"/>
              <a:gd name="connsiteY3" fmla="*/ 6882468 h 6882468"/>
              <a:gd name="connsiteX4" fmla="*/ 530352 w 5653072"/>
              <a:gd name="connsiteY4" fmla="*/ 6882468 h 6882468"/>
              <a:gd name="connsiteX5" fmla="*/ 14648 w 5653072"/>
              <a:gd name="connsiteY5" fmla="*/ 6882468 h 6882468"/>
              <a:gd name="connsiteX6" fmla="*/ 0 w 5653072"/>
              <a:gd name="connsiteY6" fmla="*/ 6858000 h 6882468"/>
              <a:gd name="connsiteX7" fmla="*/ 273707 w 5653072"/>
              <a:gd name="connsiteY7" fmla="*/ 6400800 h 6882468"/>
              <a:gd name="connsiteX8" fmla="*/ 0 w 5653072"/>
              <a:gd name="connsiteY8" fmla="*/ 5943600 h 6882468"/>
              <a:gd name="connsiteX9" fmla="*/ 273707 w 5653072"/>
              <a:gd name="connsiteY9" fmla="*/ 5486400 h 6882468"/>
              <a:gd name="connsiteX10" fmla="*/ 0 w 5653072"/>
              <a:gd name="connsiteY10" fmla="*/ 5029200 h 6882468"/>
              <a:gd name="connsiteX11" fmla="*/ 273707 w 5653072"/>
              <a:gd name="connsiteY11" fmla="*/ 4572000 h 6882468"/>
              <a:gd name="connsiteX12" fmla="*/ 0 w 5653072"/>
              <a:gd name="connsiteY12" fmla="*/ 4114800 h 6882468"/>
              <a:gd name="connsiteX13" fmla="*/ 273707 w 5653072"/>
              <a:gd name="connsiteY13" fmla="*/ 3657600 h 6882468"/>
              <a:gd name="connsiteX14" fmla="*/ 0 w 5653072"/>
              <a:gd name="connsiteY14" fmla="*/ 3200400 h 6882468"/>
              <a:gd name="connsiteX15" fmla="*/ 273707 w 5653072"/>
              <a:gd name="connsiteY15" fmla="*/ 2743200 h 6882468"/>
              <a:gd name="connsiteX16" fmla="*/ 0 w 5653072"/>
              <a:gd name="connsiteY16" fmla="*/ 2286001 h 6882468"/>
              <a:gd name="connsiteX17" fmla="*/ 273707 w 5653072"/>
              <a:gd name="connsiteY17" fmla="*/ 1828801 h 6882468"/>
              <a:gd name="connsiteX18" fmla="*/ 0 w 5653072"/>
              <a:gd name="connsiteY18" fmla="*/ 1371601 h 6882468"/>
              <a:gd name="connsiteX19" fmla="*/ 273707 w 5653072"/>
              <a:gd name="connsiteY19" fmla="*/ 914401 h 6882468"/>
              <a:gd name="connsiteX20" fmla="*/ 0 w 5653072"/>
              <a:gd name="connsiteY20" fmla="*/ 457201 h 6882468"/>
              <a:gd name="connsiteX21" fmla="*/ 273707 w 5653072"/>
              <a:gd name="connsiteY21" fmla="*/ 1 h 6882468"/>
              <a:gd name="connsiteX22" fmla="*/ 530352 w 5653072"/>
              <a:gd name="connsiteY22" fmla="*/ 1 h 688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53072" h="6882468">
                <a:moveTo>
                  <a:pt x="530352" y="0"/>
                </a:moveTo>
                <a:lnTo>
                  <a:pt x="5653072" y="0"/>
                </a:lnTo>
                <a:lnTo>
                  <a:pt x="5653072" y="6882468"/>
                </a:lnTo>
                <a:lnTo>
                  <a:pt x="1046056" y="6882468"/>
                </a:lnTo>
                <a:lnTo>
                  <a:pt x="530352" y="6882468"/>
                </a:lnTo>
                <a:lnTo>
                  <a:pt x="14648" y="6882468"/>
                </a:lnTo>
                <a:lnTo>
                  <a:pt x="0" y="6858000"/>
                </a:lnTo>
                <a:lnTo>
                  <a:pt x="273707" y="6400800"/>
                </a:lnTo>
                <a:lnTo>
                  <a:pt x="0" y="5943600"/>
                </a:lnTo>
                <a:lnTo>
                  <a:pt x="273707" y="5486400"/>
                </a:lnTo>
                <a:lnTo>
                  <a:pt x="0" y="5029200"/>
                </a:lnTo>
                <a:lnTo>
                  <a:pt x="273707" y="4572000"/>
                </a:lnTo>
                <a:lnTo>
                  <a:pt x="0" y="4114800"/>
                </a:lnTo>
                <a:lnTo>
                  <a:pt x="273707" y="3657600"/>
                </a:lnTo>
                <a:lnTo>
                  <a:pt x="0" y="3200400"/>
                </a:lnTo>
                <a:lnTo>
                  <a:pt x="273707" y="2743200"/>
                </a:lnTo>
                <a:lnTo>
                  <a:pt x="0" y="2286001"/>
                </a:lnTo>
                <a:lnTo>
                  <a:pt x="273707" y="1828801"/>
                </a:lnTo>
                <a:lnTo>
                  <a:pt x="0" y="1371601"/>
                </a:lnTo>
                <a:lnTo>
                  <a:pt x="273707" y="914401"/>
                </a:lnTo>
                <a:lnTo>
                  <a:pt x="0" y="457201"/>
                </a:lnTo>
                <a:lnTo>
                  <a:pt x="273707" y="1"/>
                </a:lnTo>
                <a:lnTo>
                  <a:pt x="5303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763486" y="0"/>
            <a:ext cx="0" cy="6858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/>
          <p:nvPr/>
        </p:nvSpPr>
        <p:spPr>
          <a:xfrm rot="5400000">
            <a:off x="1372212" y="566346"/>
            <a:ext cx="782548" cy="67461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510491" y="2162586"/>
            <a:ext cx="369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词典选择、词汇选择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7225" y="975996"/>
            <a:ext cx="3017268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对勾选的新单词进行背记，对已背过的单词进行复习，多种认知状态供用户选择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14" name="Hexagon 13"/>
          <p:cNvSpPr/>
          <p:nvPr/>
        </p:nvSpPr>
        <p:spPr>
          <a:xfrm rot="5400000">
            <a:off x="1372200" y="2164677"/>
            <a:ext cx="782548" cy="67461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Hexagon 17"/>
          <p:cNvSpPr/>
          <p:nvPr/>
        </p:nvSpPr>
        <p:spPr>
          <a:xfrm rot="5400000">
            <a:off x="1372200" y="3763008"/>
            <a:ext cx="782548" cy="67461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Hexagon 21"/>
          <p:cNvSpPr/>
          <p:nvPr/>
        </p:nvSpPr>
        <p:spPr>
          <a:xfrm rot="5400000">
            <a:off x="1372188" y="5361339"/>
            <a:ext cx="782548" cy="67461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Hexagon 27"/>
          <p:cNvSpPr/>
          <p:nvPr/>
        </p:nvSpPr>
        <p:spPr>
          <a:xfrm rot="5400000">
            <a:off x="7852409" y="3174346"/>
            <a:ext cx="1015942" cy="875812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raphic 31" descr="Link"/>
          <p:cNvSpPr/>
          <p:nvPr/>
        </p:nvSpPr>
        <p:spPr>
          <a:xfrm>
            <a:off x="8166863" y="3419156"/>
            <a:ext cx="387033" cy="386612"/>
          </a:xfrm>
          <a:custGeom>
            <a:avLst/>
            <a:gdLst>
              <a:gd name="connsiteX0" fmla="*/ 340892 w 387033"/>
              <a:gd name="connsiteY0" fmla="*/ 340470 h 386612"/>
              <a:gd name="connsiteX1" fmla="*/ 269454 w 387033"/>
              <a:gd name="connsiteY1" fmla="*/ 340470 h 386612"/>
              <a:gd name="connsiteX2" fmla="*/ 221642 w 387033"/>
              <a:gd name="connsiteY2" fmla="*/ 292658 h 386612"/>
              <a:gd name="connsiteX3" fmla="*/ 212079 w 387033"/>
              <a:gd name="connsiteY3" fmla="*/ 235283 h 386612"/>
              <a:gd name="connsiteX4" fmla="*/ 253704 w 387033"/>
              <a:gd name="connsiteY4" fmla="*/ 276908 h 386612"/>
              <a:gd name="connsiteX5" fmla="*/ 277329 w 387033"/>
              <a:gd name="connsiteY5" fmla="*/ 276345 h 386612"/>
              <a:gd name="connsiteX6" fmla="*/ 277892 w 387033"/>
              <a:gd name="connsiteY6" fmla="*/ 252720 h 386612"/>
              <a:gd name="connsiteX7" fmla="*/ 236267 w 387033"/>
              <a:gd name="connsiteY7" fmla="*/ 211095 h 386612"/>
              <a:gd name="connsiteX8" fmla="*/ 293642 w 387033"/>
              <a:gd name="connsiteY8" fmla="*/ 221220 h 386612"/>
              <a:gd name="connsiteX9" fmla="*/ 341454 w 387033"/>
              <a:gd name="connsiteY9" fmla="*/ 269033 h 386612"/>
              <a:gd name="connsiteX10" fmla="*/ 340892 w 387033"/>
              <a:gd name="connsiteY10" fmla="*/ 340470 h 386612"/>
              <a:gd name="connsiteX11" fmla="*/ 93954 w 387033"/>
              <a:gd name="connsiteY11" fmla="*/ 164970 h 386612"/>
              <a:gd name="connsiteX12" fmla="*/ 46142 w 387033"/>
              <a:gd name="connsiteY12" fmla="*/ 117158 h 386612"/>
              <a:gd name="connsiteX13" fmla="*/ 46142 w 387033"/>
              <a:gd name="connsiteY13" fmla="*/ 45720 h 386612"/>
              <a:gd name="connsiteX14" fmla="*/ 117579 w 387033"/>
              <a:gd name="connsiteY14" fmla="*/ 45720 h 386612"/>
              <a:gd name="connsiteX15" fmla="*/ 165392 w 387033"/>
              <a:gd name="connsiteY15" fmla="*/ 93533 h 386612"/>
              <a:gd name="connsiteX16" fmla="*/ 175517 w 387033"/>
              <a:gd name="connsiteY16" fmla="*/ 150908 h 386612"/>
              <a:gd name="connsiteX17" fmla="*/ 141767 w 387033"/>
              <a:gd name="connsiteY17" fmla="*/ 117158 h 386612"/>
              <a:gd name="connsiteX18" fmla="*/ 118142 w 387033"/>
              <a:gd name="connsiteY18" fmla="*/ 117720 h 386612"/>
              <a:gd name="connsiteX19" fmla="*/ 117579 w 387033"/>
              <a:gd name="connsiteY19" fmla="*/ 141345 h 386612"/>
              <a:gd name="connsiteX20" fmla="*/ 151329 w 387033"/>
              <a:gd name="connsiteY20" fmla="*/ 175095 h 386612"/>
              <a:gd name="connsiteX21" fmla="*/ 93954 w 387033"/>
              <a:gd name="connsiteY21" fmla="*/ 164970 h 386612"/>
              <a:gd name="connsiteX22" fmla="*/ 364517 w 387033"/>
              <a:gd name="connsiteY22" fmla="*/ 244845 h 386612"/>
              <a:gd name="connsiteX23" fmla="*/ 316704 w 387033"/>
              <a:gd name="connsiteY23" fmla="*/ 197033 h 386612"/>
              <a:gd name="connsiteX24" fmla="*/ 210392 w 387033"/>
              <a:gd name="connsiteY24" fmla="*/ 186345 h 386612"/>
              <a:gd name="connsiteX25" fmla="*/ 200267 w 387033"/>
              <a:gd name="connsiteY25" fmla="*/ 176220 h 386612"/>
              <a:gd name="connsiteX26" fmla="*/ 189579 w 387033"/>
              <a:gd name="connsiteY26" fmla="*/ 69908 h 386612"/>
              <a:gd name="connsiteX27" fmla="*/ 141767 w 387033"/>
              <a:gd name="connsiteY27" fmla="*/ 22095 h 386612"/>
              <a:gd name="connsiteX28" fmla="*/ 24767 w 387033"/>
              <a:gd name="connsiteY28" fmla="*/ 24345 h 386612"/>
              <a:gd name="connsiteX29" fmla="*/ 22517 w 387033"/>
              <a:gd name="connsiteY29" fmla="*/ 141345 h 386612"/>
              <a:gd name="connsiteX30" fmla="*/ 70329 w 387033"/>
              <a:gd name="connsiteY30" fmla="*/ 189158 h 386612"/>
              <a:gd name="connsiteX31" fmla="*/ 176642 w 387033"/>
              <a:gd name="connsiteY31" fmla="*/ 199845 h 386612"/>
              <a:gd name="connsiteX32" fmla="*/ 186767 w 387033"/>
              <a:gd name="connsiteY32" fmla="*/ 209970 h 386612"/>
              <a:gd name="connsiteX33" fmla="*/ 197454 w 387033"/>
              <a:gd name="connsiteY33" fmla="*/ 316283 h 386612"/>
              <a:gd name="connsiteX34" fmla="*/ 245267 w 387033"/>
              <a:gd name="connsiteY34" fmla="*/ 364095 h 386612"/>
              <a:gd name="connsiteX35" fmla="*/ 362267 w 387033"/>
              <a:gd name="connsiteY35" fmla="*/ 361845 h 386612"/>
              <a:gd name="connsiteX36" fmla="*/ 364517 w 387033"/>
              <a:gd name="connsiteY36" fmla="*/ 244845 h 386612"/>
              <a:gd name="connsiteX37" fmla="*/ 364517 w 387033"/>
              <a:gd name="connsiteY37" fmla="*/ 244845 h 38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7033" h="386612">
                <a:moveTo>
                  <a:pt x="340892" y="340470"/>
                </a:moveTo>
                <a:cubicBezTo>
                  <a:pt x="321204" y="360158"/>
                  <a:pt x="289142" y="360158"/>
                  <a:pt x="269454" y="340470"/>
                </a:cubicBezTo>
                <a:lnTo>
                  <a:pt x="221642" y="292658"/>
                </a:lnTo>
                <a:cubicBezTo>
                  <a:pt x="206454" y="277470"/>
                  <a:pt x="202517" y="254408"/>
                  <a:pt x="212079" y="235283"/>
                </a:cubicBezTo>
                <a:lnTo>
                  <a:pt x="253704" y="276908"/>
                </a:lnTo>
                <a:cubicBezTo>
                  <a:pt x="260454" y="283095"/>
                  <a:pt x="270579" y="283095"/>
                  <a:pt x="277329" y="276345"/>
                </a:cubicBezTo>
                <a:cubicBezTo>
                  <a:pt x="283517" y="270158"/>
                  <a:pt x="284079" y="259470"/>
                  <a:pt x="277892" y="252720"/>
                </a:cubicBezTo>
                <a:lnTo>
                  <a:pt x="236267" y="211095"/>
                </a:lnTo>
                <a:cubicBezTo>
                  <a:pt x="255392" y="202095"/>
                  <a:pt x="278454" y="206033"/>
                  <a:pt x="293642" y="221220"/>
                </a:cubicBezTo>
                <a:lnTo>
                  <a:pt x="341454" y="269033"/>
                </a:lnTo>
                <a:cubicBezTo>
                  <a:pt x="360579" y="288720"/>
                  <a:pt x="360579" y="320220"/>
                  <a:pt x="340892" y="340470"/>
                </a:cubicBezTo>
                <a:close/>
                <a:moveTo>
                  <a:pt x="93954" y="164970"/>
                </a:moveTo>
                <a:lnTo>
                  <a:pt x="46142" y="117158"/>
                </a:lnTo>
                <a:cubicBezTo>
                  <a:pt x="26454" y="97470"/>
                  <a:pt x="26454" y="65408"/>
                  <a:pt x="46142" y="45720"/>
                </a:cubicBezTo>
                <a:cubicBezTo>
                  <a:pt x="65829" y="26033"/>
                  <a:pt x="97892" y="26033"/>
                  <a:pt x="117579" y="45720"/>
                </a:cubicBezTo>
                <a:lnTo>
                  <a:pt x="165392" y="93533"/>
                </a:lnTo>
                <a:cubicBezTo>
                  <a:pt x="180579" y="108720"/>
                  <a:pt x="184517" y="131783"/>
                  <a:pt x="175517" y="150908"/>
                </a:cubicBezTo>
                <a:lnTo>
                  <a:pt x="141767" y="117158"/>
                </a:lnTo>
                <a:cubicBezTo>
                  <a:pt x="135017" y="110970"/>
                  <a:pt x="124892" y="110970"/>
                  <a:pt x="118142" y="117720"/>
                </a:cubicBezTo>
                <a:cubicBezTo>
                  <a:pt x="111954" y="123908"/>
                  <a:pt x="111392" y="134595"/>
                  <a:pt x="117579" y="141345"/>
                </a:cubicBezTo>
                <a:lnTo>
                  <a:pt x="151329" y="175095"/>
                </a:lnTo>
                <a:cubicBezTo>
                  <a:pt x="132204" y="184095"/>
                  <a:pt x="109142" y="180158"/>
                  <a:pt x="93954" y="164970"/>
                </a:cubicBezTo>
                <a:close/>
                <a:moveTo>
                  <a:pt x="364517" y="244845"/>
                </a:moveTo>
                <a:lnTo>
                  <a:pt x="316704" y="197033"/>
                </a:lnTo>
                <a:cubicBezTo>
                  <a:pt x="288579" y="168345"/>
                  <a:pt x="243579" y="163845"/>
                  <a:pt x="210392" y="186345"/>
                </a:cubicBezTo>
                <a:lnTo>
                  <a:pt x="200267" y="176220"/>
                </a:lnTo>
                <a:cubicBezTo>
                  <a:pt x="222204" y="143033"/>
                  <a:pt x="217704" y="98595"/>
                  <a:pt x="189579" y="69908"/>
                </a:cubicBezTo>
                <a:lnTo>
                  <a:pt x="141767" y="22095"/>
                </a:lnTo>
                <a:cubicBezTo>
                  <a:pt x="108579" y="-8280"/>
                  <a:pt x="56829" y="-7155"/>
                  <a:pt x="24767" y="24345"/>
                </a:cubicBezTo>
                <a:cubicBezTo>
                  <a:pt x="-7296" y="56408"/>
                  <a:pt x="-8421" y="107595"/>
                  <a:pt x="22517" y="141345"/>
                </a:cubicBezTo>
                <a:lnTo>
                  <a:pt x="70329" y="189158"/>
                </a:lnTo>
                <a:cubicBezTo>
                  <a:pt x="98454" y="217845"/>
                  <a:pt x="143454" y="222345"/>
                  <a:pt x="176642" y="199845"/>
                </a:cubicBezTo>
                <a:lnTo>
                  <a:pt x="186767" y="209970"/>
                </a:lnTo>
                <a:cubicBezTo>
                  <a:pt x="164829" y="243158"/>
                  <a:pt x="169329" y="287595"/>
                  <a:pt x="197454" y="316283"/>
                </a:cubicBezTo>
                <a:lnTo>
                  <a:pt x="245267" y="364095"/>
                </a:lnTo>
                <a:cubicBezTo>
                  <a:pt x="278454" y="395033"/>
                  <a:pt x="330204" y="393908"/>
                  <a:pt x="362267" y="361845"/>
                </a:cubicBezTo>
                <a:cubicBezTo>
                  <a:pt x="394329" y="329783"/>
                  <a:pt x="395454" y="278033"/>
                  <a:pt x="364517" y="244845"/>
                </a:cubicBezTo>
                <a:lnTo>
                  <a:pt x="364517" y="244845"/>
                </a:lnTo>
                <a:close/>
              </a:path>
            </a:pathLst>
          </a:custGeom>
          <a:solidFill>
            <a:schemeClr val="accent1"/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Hexagon 41"/>
          <p:cNvSpPr/>
          <p:nvPr/>
        </p:nvSpPr>
        <p:spPr>
          <a:xfrm rot="5400000">
            <a:off x="6043982" y="5670658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 rot="5400000">
            <a:off x="6043982" y="51335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1800000">
            <a:off x="6532363" y="-327164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9965736" y="-434343"/>
            <a:ext cx="2920401" cy="3651470"/>
            <a:chOff x="9965736" y="-434343"/>
            <a:chExt cx="2920401" cy="3651470"/>
          </a:xfrm>
          <a:solidFill>
            <a:schemeClr val="bg1">
              <a:alpha val="20000"/>
            </a:schemeClr>
          </a:solidFill>
        </p:grpSpPr>
        <p:sp>
          <p:nvSpPr>
            <p:cNvPr id="55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7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8" name="Google Shape;391;p17"/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392;p17"/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62" name="Hexagon 61"/>
          <p:cNvSpPr/>
          <p:nvPr/>
        </p:nvSpPr>
        <p:spPr>
          <a:xfrm rot="5400000">
            <a:off x="1451574" y="637089"/>
            <a:ext cx="618424" cy="53312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Hexagon 62"/>
          <p:cNvSpPr/>
          <p:nvPr/>
        </p:nvSpPr>
        <p:spPr>
          <a:xfrm rot="5400000">
            <a:off x="1451562" y="2235420"/>
            <a:ext cx="618424" cy="53312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Hexagon 63"/>
          <p:cNvSpPr/>
          <p:nvPr/>
        </p:nvSpPr>
        <p:spPr>
          <a:xfrm rot="5400000">
            <a:off x="1451562" y="3833751"/>
            <a:ext cx="618424" cy="53312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Hexagon 64"/>
          <p:cNvSpPr/>
          <p:nvPr/>
        </p:nvSpPr>
        <p:spPr>
          <a:xfrm rot="5400000">
            <a:off x="1451550" y="5432082"/>
            <a:ext cx="618424" cy="533124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TextBox 65"/>
          <p:cNvSpPr txBox="1"/>
          <p:nvPr/>
        </p:nvSpPr>
        <p:spPr>
          <a:xfrm>
            <a:off x="1426157" y="737046"/>
            <a:ext cx="6746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23254" y="2349511"/>
            <a:ext cx="6746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23254" y="3946865"/>
            <a:ext cx="6746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19668" y="5546173"/>
            <a:ext cx="6746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04</a:t>
            </a:r>
          </a:p>
        </p:txBody>
      </p:sp>
      <p:sp>
        <p:nvSpPr>
          <p:cNvPr id="72" name="Google Shape;392;p17"/>
          <p:cNvSpPr/>
          <p:nvPr/>
        </p:nvSpPr>
        <p:spPr>
          <a:xfrm rot="5400000" flipH="1">
            <a:off x="6692485" y="1727960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614277-EDEF-4315-922F-5E5FA90290CA}"/>
              </a:ext>
            </a:extLst>
          </p:cNvPr>
          <p:cNvGrpSpPr/>
          <p:nvPr/>
        </p:nvGrpSpPr>
        <p:grpSpPr>
          <a:xfrm>
            <a:off x="6435046" y="1690076"/>
            <a:ext cx="5925301" cy="840269"/>
            <a:chOff x="3784390" y="327027"/>
            <a:chExt cx="4765766" cy="8402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6EEDB17-D313-41EE-AC55-CBDEF4D3D804}"/>
                </a:ext>
              </a:extLst>
            </p:cNvPr>
            <p:cNvSpPr/>
            <p:nvPr userDrawn="1"/>
          </p:nvSpPr>
          <p:spPr>
            <a:xfrm>
              <a:off x="4223649" y="327027"/>
              <a:ext cx="41693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Let’s  Recite </a:t>
              </a:r>
              <a:r>
                <a:rPr lang="zh-CN" altLang="en-US" sz="2800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可以做到什么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9805F7B-7753-4C2A-888B-69E8A973BE5D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       What can you do,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Let’s  Recite ?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46" name="Group 53">
            <a:extLst>
              <a:ext uri="{FF2B5EF4-FFF2-40B4-BE49-F238E27FC236}">
                <a16:creationId xmlns:a16="http://schemas.microsoft.com/office/drawing/2014/main" id="{9D7AF0B4-1F15-46D5-B1CF-8D438D6470CA}"/>
              </a:ext>
            </a:extLst>
          </p:cNvPr>
          <p:cNvGrpSpPr/>
          <p:nvPr/>
        </p:nvGrpSpPr>
        <p:grpSpPr>
          <a:xfrm>
            <a:off x="8718008" y="3249128"/>
            <a:ext cx="2920401" cy="3651470"/>
            <a:chOff x="9965736" y="-434343"/>
            <a:chExt cx="2920401" cy="3651470"/>
          </a:xfrm>
          <a:solidFill>
            <a:schemeClr val="bg1">
              <a:alpha val="20000"/>
            </a:schemeClr>
          </a:solidFill>
        </p:grpSpPr>
        <p:sp>
          <p:nvSpPr>
            <p:cNvPr id="47" name="Google Shape;388;p17">
              <a:extLst>
                <a:ext uri="{FF2B5EF4-FFF2-40B4-BE49-F238E27FC236}">
                  <a16:creationId xmlns:a16="http://schemas.microsoft.com/office/drawing/2014/main" id="{02684D46-930D-4E3B-A7A2-C5902FBA8D10}"/>
                </a:ext>
              </a:extLst>
            </p:cNvPr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8" name="Google Shape;389;p17">
              <a:extLst>
                <a:ext uri="{FF2B5EF4-FFF2-40B4-BE49-F238E27FC236}">
                  <a16:creationId xmlns:a16="http://schemas.microsoft.com/office/drawing/2014/main" id="{CBE5241B-2DCF-428A-B058-0B90B441614F}"/>
                </a:ext>
              </a:extLst>
            </p:cNvPr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9" name="Google Shape;390;p17">
              <a:extLst>
                <a:ext uri="{FF2B5EF4-FFF2-40B4-BE49-F238E27FC236}">
                  <a16:creationId xmlns:a16="http://schemas.microsoft.com/office/drawing/2014/main" id="{80F7CA66-A449-492D-B961-CDDC9E101D53}"/>
                </a:ext>
              </a:extLst>
            </p:cNvPr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0" name="Google Shape;391;p17">
              <a:extLst>
                <a:ext uri="{FF2B5EF4-FFF2-40B4-BE49-F238E27FC236}">
                  <a16:creationId xmlns:a16="http://schemas.microsoft.com/office/drawing/2014/main" id="{1AE1444A-13C9-4F4F-B585-6231D81FE358}"/>
                </a:ext>
              </a:extLst>
            </p:cNvPr>
            <p:cNvSpPr/>
            <p:nvPr/>
          </p:nvSpPr>
          <p:spPr>
            <a:xfrm flipH="1">
              <a:off x="11454374" y="1294059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392;p17">
              <a:extLst>
                <a:ext uri="{FF2B5EF4-FFF2-40B4-BE49-F238E27FC236}">
                  <a16:creationId xmlns:a16="http://schemas.microsoft.com/office/drawing/2014/main" id="{F41423B4-FDDD-4A56-BAEF-7A8EC1DC8120}"/>
                </a:ext>
              </a:extLst>
            </p:cNvPr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0" name="Google Shape;394;p17">
              <a:extLst>
                <a:ext uri="{FF2B5EF4-FFF2-40B4-BE49-F238E27FC236}">
                  <a16:creationId xmlns:a16="http://schemas.microsoft.com/office/drawing/2014/main" id="{BD8E1519-B957-43BF-AF38-76C4D9F8C743}"/>
                </a:ext>
              </a:extLst>
            </p:cNvPr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3" name="Google Shape;392;p17">
              <a:extLst>
                <a:ext uri="{FF2B5EF4-FFF2-40B4-BE49-F238E27FC236}">
                  <a16:creationId xmlns:a16="http://schemas.microsoft.com/office/drawing/2014/main" id="{F712BDCF-97A2-4A8C-8257-2543AB3C5CFB}"/>
                </a:ext>
              </a:extLst>
            </p:cNvPr>
            <p:cNvSpPr/>
            <p:nvPr/>
          </p:nvSpPr>
          <p:spPr>
            <a:xfrm flipH="1">
              <a:off x="10963817" y="2162586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74" name="TextBox 9">
            <a:extLst>
              <a:ext uri="{FF2B5EF4-FFF2-40B4-BE49-F238E27FC236}">
                <a16:creationId xmlns:a16="http://schemas.microsoft.com/office/drawing/2014/main" id="{B7E97EC9-58B6-4032-BDF2-5E0DC306F30B}"/>
              </a:ext>
            </a:extLst>
          </p:cNvPr>
          <p:cNvSpPr txBox="1"/>
          <p:nvPr/>
        </p:nvSpPr>
        <p:spPr>
          <a:xfrm>
            <a:off x="2511989" y="594439"/>
            <a:ext cx="3445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新单词记忆，已背单词复习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EACC1FD6-292F-4953-B447-0C2FA7FCBBE3}"/>
              </a:ext>
            </a:extLst>
          </p:cNvPr>
          <p:cNvSpPr txBox="1"/>
          <p:nvPr/>
        </p:nvSpPr>
        <p:spPr>
          <a:xfrm>
            <a:off x="2516540" y="3805768"/>
            <a:ext cx="3579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图表多方面展示学习情况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08EB00A3-7348-4F0C-BE17-E1D4DC074B96}"/>
              </a:ext>
            </a:extLst>
          </p:cNvPr>
          <p:cNvSpPr txBox="1"/>
          <p:nvPr/>
        </p:nvSpPr>
        <p:spPr>
          <a:xfrm>
            <a:off x="2510491" y="5401657"/>
            <a:ext cx="356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自主学习计划设置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CD7FE02C-D803-4091-BF1B-CC38087ABEB9}"/>
              </a:ext>
            </a:extLst>
          </p:cNvPr>
          <p:cNvSpPr/>
          <p:nvPr/>
        </p:nvSpPr>
        <p:spPr>
          <a:xfrm>
            <a:off x="2517225" y="5791873"/>
            <a:ext cx="3017268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用户可自定义学习总目标、每日学习单词数及最低新单词比例。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73C7CD8-D30C-4B8B-AE8D-F2D9C68316EF}"/>
              </a:ext>
            </a:extLst>
          </p:cNvPr>
          <p:cNvSpPr/>
          <p:nvPr/>
        </p:nvSpPr>
        <p:spPr>
          <a:xfrm>
            <a:off x="2510873" y="4256263"/>
            <a:ext cx="3017268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包括遗忘曲线在内的多种图表全方面地向用户展示学习情况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79" name="Rectangle 10">
            <a:extLst>
              <a:ext uri="{FF2B5EF4-FFF2-40B4-BE49-F238E27FC236}">
                <a16:creationId xmlns:a16="http://schemas.microsoft.com/office/drawing/2014/main" id="{CBEA3F4E-EDAC-4D96-ACB1-90C29A2F52FA}"/>
              </a:ext>
            </a:extLst>
          </p:cNvPr>
          <p:cNvSpPr/>
          <p:nvPr/>
        </p:nvSpPr>
        <p:spPr>
          <a:xfrm>
            <a:off x="2511989" y="2620717"/>
            <a:ext cx="3017268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多种词典供用户选择，支持用户自主勾选或随机勾选生词加入新单词学习计划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538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7488527" y="1132331"/>
            <a:ext cx="2287685" cy="711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/>
          <p:cNvSpPr/>
          <p:nvPr/>
        </p:nvSpPr>
        <p:spPr>
          <a:xfrm rot="5400000">
            <a:off x="1330662" y="3704282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9011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3338" y="3892886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883181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883181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90302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-141798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-152468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2986939" y="5067853"/>
            <a:ext cx="747887" cy="644730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5400000">
            <a:off x="2419684" y="5731681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400000">
            <a:off x="3924908" y="370588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10800000">
            <a:off x="3925327" y="-491560"/>
            <a:ext cx="8900729" cy="2790366"/>
            <a:chOff x="-740364" y="4437124"/>
            <a:chExt cx="8900729" cy="2790366"/>
          </a:xfrm>
        </p:grpSpPr>
        <p:sp>
          <p:nvSpPr>
            <p:cNvPr id="19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643005" y="4114596"/>
            <a:ext cx="42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</a:rPr>
              <a:t>完成情况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2195" y="4657044"/>
            <a:ext cx="36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Completion</a:t>
            </a:r>
          </a:p>
        </p:txBody>
      </p:sp>
      <p:sp>
        <p:nvSpPr>
          <p:cNvPr id="42" name="Google Shape;388;p17"/>
          <p:cNvSpPr/>
          <p:nvPr/>
        </p:nvSpPr>
        <p:spPr>
          <a:xfrm rot="10800000" flipH="1">
            <a:off x="938799" y="373292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390;p17"/>
          <p:cNvSpPr/>
          <p:nvPr/>
        </p:nvSpPr>
        <p:spPr>
          <a:xfrm rot="10800000" flipH="1">
            <a:off x="441649" y="-491559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51" name="Group 50"/>
          <p:cNvGrpSpPr/>
          <p:nvPr/>
        </p:nvGrpSpPr>
        <p:grpSpPr>
          <a:xfrm>
            <a:off x="11306468" y="3882635"/>
            <a:ext cx="900000" cy="1618650"/>
            <a:chOff x="11277158" y="4020326"/>
            <a:chExt cx="900000" cy="1618650"/>
          </a:xfrm>
        </p:grpSpPr>
        <p:sp>
          <p:nvSpPr>
            <p:cNvPr id="44" name="Rectangle 43"/>
            <p:cNvSpPr/>
            <p:nvPr/>
          </p:nvSpPr>
          <p:spPr>
            <a:xfrm>
              <a:off x="11277158" y="402032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77158" y="438056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277158" y="473965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77158" y="509989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277158" y="545897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82679" y="2903460"/>
            <a:ext cx="755294" cy="109488"/>
            <a:chOff x="5068749" y="3100669"/>
            <a:chExt cx="1443277" cy="209219"/>
          </a:xfrm>
          <a:noFill/>
        </p:grpSpPr>
        <p:sp>
          <p:nvSpPr>
            <p:cNvPr id="45" name="Hexagon 44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5280" y="2187276"/>
            <a:ext cx="755294" cy="109488"/>
            <a:chOff x="5068749" y="3100669"/>
            <a:chExt cx="1443277" cy="209219"/>
          </a:xfrm>
          <a:noFill/>
        </p:grpSpPr>
        <p:sp>
          <p:nvSpPr>
            <p:cNvPr id="62" name="Hexagon 61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388;p17">
            <a:extLst>
              <a:ext uri="{FF2B5EF4-FFF2-40B4-BE49-F238E27FC236}">
                <a16:creationId xmlns:a16="http://schemas.microsoft.com/office/drawing/2014/main" id="{A574DB29-2D6F-441C-9B6B-EDE05B4AE38F}"/>
              </a:ext>
            </a:extLst>
          </p:cNvPr>
          <p:cNvSpPr/>
          <p:nvPr/>
        </p:nvSpPr>
        <p:spPr>
          <a:xfrm rot="10800000" flipH="1">
            <a:off x="2639010" y="145603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477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/>
        </p:nvSpPr>
        <p:spPr>
          <a:xfrm rot="5400000">
            <a:off x="6166498" y="4168589"/>
            <a:ext cx="2761958" cy="2616867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/>
          <p:cNvSpPr/>
          <p:nvPr/>
        </p:nvSpPr>
        <p:spPr>
          <a:xfrm rot="5400000">
            <a:off x="6029694" y="3217991"/>
            <a:ext cx="3035567" cy="261686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/>
          <p:cNvSpPr/>
          <p:nvPr/>
        </p:nvSpPr>
        <p:spPr>
          <a:xfrm rot="5400000">
            <a:off x="8883369" y="3982508"/>
            <a:ext cx="3134117" cy="2616867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/>
          <p:cNvSpPr/>
          <p:nvPr/>
        </p:nvSpPr>
        <p:spPr>
          <a:xfrm rot="5400000">
            <a:off x="8932644" y="2674627"/>
            <a:ext cx="3035567" cy="261686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207368" y="4015364"/>
            <a:ext cx="3068408" cy="2616867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223789" y="2674627"/>
            <a:ext cx="3035567" cy="261686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3178421" y="4083464"/>
            <a:ext cx="2932208" cy="2616867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3126742" y="3217990"/>
            <a:ext cx="3035567" cy="2616867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02001" y="4267246"/>
            <a:ext cx="188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自主学习设置</a:t>
            </a:r>
            <a:endParaRPr lang="en-US" b="1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02001" y="4625581"/>
            <a:ext cx="1885048" cy="895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自主设置学习总量与新单词最低比例，自主规划，避免陷入复习死循环。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04953" y="4267246"/>
            <a:ext cx="20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图表展示学习情况</a:t>
            </a:r>
            <a:endParaRPr lang="en-US" b="1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04953" y="4625581"/>
            <a:ext cx="1885048" cy="1171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Open Sans" panose="020B0606030504020204" pitchFamily="34" charset="0"/>
              </a:rPr>
              <a:t>DevExpress</a:t>
            </a: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控件，通过遗忘曲线、学习情况、记忆持久度全方面展示学习情况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9048" y="3723883"/>
            <a:ext cx="188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词典</a:t>
            </a:r>
            <a:r>
              <a:rPr lang="en-US" altLang="zh-CN" b="1" dirty="0">
                <a:solidFill>
                  <a:schemeClr val="bg1"/>
                </a:solidFill>
                <a:latin typeface="Nunito" pitchFamily="2" charset="77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词汇选择</a:t>
            </a:r>
            <a:endParaRPr lang="en-US" b="1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5866" y="4115308"/>
            <a:ext cx="2043073" cy="1171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Open Sans" panose="020B0606030504020204" pitchFamily="34" charset="0"/>
              </a:rPr>
              <a:t>C#</a:t>
            </a: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编写爬虫，爬取十万余条单词数据，整合后按照所属不同词典分表存储在</a:t>
            </a:r>
            <a:r>
              <a:rPr lang="en-US" altLang="zh-CN" sz="1200" dirty="0" err="1">
                <a:solidFill>
                  <a:schemeClr val="bg1"/>
                </a:solidFill>
                <a:latin typeface="Open Sans" panose="020B0606030504020204" pitchFamily="34" charset="0"/>
              </a:rPr>
              <a:t>sqlite</a:t>
            </a: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数据库中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98475" y="3723883"/>
            <a:ext cx="203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单词背记</a:t>
            </a:r>
            <a:r>
              <a:rPr lang="en-US" altLang="zh-CN" b="1" dirty="0">
                <a:solidFill>
                  <a:schemeClr val="bg1"/>
                </a:solidFill>
                <a:latin typeface="Nunito" pitchFamily="2" charset="77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Nunito" pitchFamily="2" charset="77"/>
              </a:rPr>
              <a:t>复习</a:t>
            </a:r>
            <a:endParaRPr lang="en-US" altLang="zh-CN" b="1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451340" y="4082218"/>
            <a:ext cx="2021077" cy="117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通过开发人员工具检查和调试百度翻译的网站，截取到音频网址，通过此网址下载数万条单词音频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510947" y="2993861"/>
            <a:ext cx="461250" cy="461250"/>
          </a:xfrm>
          <a:custGeom>
            <a:avLst/>
            <a:gdLst>
              <a:gd name="connsiteX0" fmla="*/ 366638 w 461250"/>
              <a:gd name="connsiteY0" fmla="*/ 241875 h 461250"/>
              <a:gd name="connsiteX1" fmla="*/ 241875 w 461250"/>
              <a:gd name="connsiteY1" fmla="*/ 366638 h 461250"/>
              <a:gd name="connsiteX2" fmla="*/ 241875 w 461250"/>
              <a:gd name="connsiteY2" fmla="*/ 393750 h 461250"/>
              <a:gd name="connsiteX3" fmla="*/ 393750 w 461250"/>
              <a:gd name="connsiteY3" fmla="*/ 241875 h 461250"/>
              <a:gd name="connsiteX4" fmla="*/ 67500 w 461250"/>
              <a:gd name="connsiteY4" fmla="*/ 241875 h 461250"/>
              <a:gd name="connsiteX5" fmla="*/ 219375 w 461250"/>
              <a:gd name="connsiteY5" fmla="*/ 393750 h 461250"/>
              <a:gd name="connsiteX6" fmla="*/ 219375 w 461250"/>
              <a:gd name="connsiteY6" fmla="*/ 366638 h 461250"/>
              <a:gd name="connsiteX7" fmla="*/ 94669 w 461250"/>
              <a:gd name="connsiteY7" fmla="*/ 241875 h 461250"/>
              <a:gd name="connsiteX8" fmla="*/ 230625 w 461250"/>
              <a:gd name="connsiteY8" fmla="*/ 208125 h 461250"/>
              <a:gd name="connsiteX9" fmla="*/ 208125 w 461250"/>
              <a:gd name="connsiteY9" fmla="*/ 230625 h 461250"/>
              <a:gd name="connsiteX10" fmla="*/ 230625 w 461250"/>
              <a:gd name="connsiteY10" fmla="*/ 253125 h 461250"/>
              <a:gd name="connsiteX11" fmla="*/ 253125 w 461250"/>
              <a:gd name="connsiteY11" fmla="*/ 230625 h 461250"/>
              <a:gd name="connsiteX12" fmla="*/ 230625 w 461250"/>
              <a:gd name="connsiteY12" fmla="*/ 208125 h 461250"/>
              <a:gd name="connsiteX13" fmla="*/ 230625 w 461250"/>
              <a:gd name="connsiteY13" fmla="*/ 185625 h 461250"/>
              <a:gd name="connsiteX14" fmla="*/ 275625 w 461250"/>
              <a:gd name="connsiteY14" fmla="*/ 230625 h 461250"/>
              <a:gd name="connsiteX15" fmla="*/ 230625 w 461250"/>
              <a:gd name="connsiteY15" fmla="*/ 275625 h 461250"/>
              <a:gd name="connsiteX16" fmla="*/ 185625 w 461250"/>
              <a:gd name="connsiteY16" fmla="*/ 230625 h 461250"/>
              <a:gd name="connsiteX17" fmla="*/ 230625 w 461250"/>
              <a:gd name="connsiteY17" fmla="*/ 185625 h 461250"/>
              <a:gd name="connsiteX18" fmla="*/ 219375 w 461250"/>
              <a:gd name="connsiteY18" fmla="*/ 117225 h 461250"/>
              <a:gd name="connsiteX19" fmla="*/ 117225 w 461250"/>
              <a:gd name="connsiteY19" fmla="*/ 219375 h 461250"/>
              <a:gd name="connsiteX20" fmla="*/ 163125 w 461250"/>
              <a:gd name="connsiteY20" fmla="*/ 219375 h 461250"/>
              <a:gd name="connsiteX21" fmla="*/ 163125 w 461250"/>
              <a:gd name="connsiteY21" fmla="*/ 241875 h 461250"/>
              <a:gd name="connsiteX22" fmla="*/ 117225 w 461250"/>
              <a:gd name="connsiteY22" fmla="*/ 241875 h 461250"/>
              <a:gd name="connsiteX23" fmla="*/ 219375 w 461250"/>
              <a:gd name="connsiteY23" fmla="*/ 344025 h 461250"/>
              <a:gd name="connsiteX24" fmla="*/ 219375 w 461250"/>
              <a:gd name="connsiteY24" fmla="*/ 298125 h 461250"/>
              <a:gd name="connsiteX25" fmla="*/ 241875 w 461250"/>
              <a:gd name="connsiteY25" fmla="*/ 298125 h 461250"/>
              <a:gd name="connsiteX26" fmla="*/ 241875 w 461250"/>
              <a:gd name="connsiteY26" fmla="*/ 344025 h 461250"/>
              <a:gd name="connsiteX27" fmla="*/ 344025 w 461250"/>
              <a:gd name="connsiteY27" fmla="*/ 241875 h 461250"/>
              <a:gd name="connsiteX28" fmla="*/ 298125 w 461250"/>
              <a:gd name="connsiteY28" fmla="*/ 241875 h 461250"/>
              <a:gd name="connsiteX29" fmla="*/ 298125 w 461250"/>
              <a:gd name="connsiteY29" fmla="*/ 219375 h 461250"/>
              <a:gd name="connsiteX30" fmla="*/ 344025 w 461250"/>
              <a:gd name="connsiteY30" fmla="*/ 219375 h 461250"/>
              <a:gd name="connsiteX31" fmla="*/ 241875 w 461250"/>
              <a:gd name="connsiteY31" fmla="*/ 117225 h 461250"/>
              <a:gd name="connsiteX32" fmla="*/ 241875 w 461250"/>
              <a:gd name="connsiteY32" fmla="*/ 163125 h 461250"/>
              <a:gd name="connsiteX33" fmla="*/ 219375 w 461250"/>
              <a:gd name="connsiteY33" fmla="*/ 163125 h 461250"/>
              <a:gd name="connsiteX34" fmla="*/ 241875 w 461250"/>
              <a:gd name="connsiteY34" fmla="*/ 67500 h 461250"/>
              <a:gd name="connsiteX35" fmla="*/ 241875 w 461250"/>
              <a:gd name="connsiteY35" fmla="*/ 94613 h 461250"/>
              <a:gd name="connsiteX36" fmla="*/ 366638 w 461250"/>
              <a:gd name="connsiteY36" fmla="*/ 219375 h 461250"/>
              <a:gd name="connsiteX37" fmla="*/ 393750 w 461250"/>
              <a:gd name="connsiteY37" fmla="*/ 219375 h 461250"/>
              <a:gd name="connsiteX38" fmla="*/ 241875 w 461250"/>
              <a:gd name="connsiteY38" fmla="*/ 67500 h 461250"/>
              <a:gd name="connsiteX39" fmla="*/ 219375 w 461250"/>
              <a:gd name="connsiteY39" fmla="*/ 67500 h 461250"/>
              <a:gd name="connsiteX40" fmla="*/ 67500 w 461250"/>
              <a:gd name="connsiteY40" fmla="*/ 219375 h 461250"/>
              <a:gd name="connsiteX41" fmla="*/ 94613 w 461250"/>
              <a:gd name="connsiteY41" fmla="*/ 219375 h 461250"/>
              <a:gd name="connsiteX42" fmla="*/ 219375 w 461250"/>
              <a:gd name="connsiteY42" fmla="*/ 94669 h 461250"/>
              <a:gd name="connsiteX43" fmla="*/ 219375 w 461250"/>
              <a:gd name="connsiteY43" fmla="*/ 0 h 461250"/>
              <a:gd name="connsiteX44" fmla="*/ 241875 w 461250"/>
              <a:gd name="connsiteY44" fmla="*/ 0 h 461250"/>
              <a:gd name="connsiteX45" fmla="*/ 241875 w 461250"/>
              <a:gd name="connsiteY45" fmla="*/ 33750 h 461250"/>
              <a:gd name="connsiteX46" fmla="*/ 427500 w 461250"/>
              <a:gd name="connsiteY46" fmla="*/ 219375 h 461250"/>
              <a:gd name="connsiteX47" fmla="*/ 461250 w 461250"/>
              <a:gd name="connsiteY47" fmla="*/ 219375 h 461250"/>
              <a:gd name="connsiteX48" fmla="*/ 461250 w 461250"/>
              <a:gd name="connsiteY48" fmla="*/ 241875 h 461250"/>
              <a:gd name="connsiteX49" fmla="*/ 427500 w 461250"/>
              <a:gd name="connsiteY49" fmla="*/ 241875 h 461250"/>
              <a:gd name="connsiteX50" fmla="*/ 241875 w 461250"/>
              <a:gd name="connsiteY50" fmla="*/ 427500 h 461250"/>
              <a:gd name="connsiteX51" fmla="*/ 241875 w 461250"/>
              <a:gd name="connsiteY51" fmla="*/ 461250 h 461250"/>
              <a:gd name="connsiteX52" fmla="*/ 219375 w 461250"/>
              <a:gd name="connsiteY52" fmla="*/ 461250 h 461250"/>
              <a:gd name="connsiteX53" fmla="*/ 219375 w 461250"/>
              <a:gd name="connsiteY53" fmla="*/ 427500 h 461250"/>
              <a:gd name="connsiteX54" fmla="*/ 33750 w 461250"/>
              <a:gd name="connsiteY54" fmla="*/ 241875 h 461250"/>
              <a:gd name="connsiteX55" fmla="*/ 0 w 461250"/>
              <a:gd name="connsiteY55" fmla="*/ 241875 h 461250"/>
              <a:gd name="connsiteX56" fmla="*/ 0 w 461250"/>
              <a:gd name="connsiteY56" fmla="*/ 219375 h 461250"/>
              <a:gd name="connsiteX57" fmla="*/ 33750 w 461250"/>
              <a:gd name="connsiteY57" fmla="*/ 219375 h 461250"/>
              <a:gd name="connsiteX58" fmla="*/ 219375 w 461250"/>
              <a:gd name="connsiteY58" fmla="*/ 33750 h 46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61250" h="461250">
                <a:moveTo>
                  <a:pt x="366638" y="241875"/>
                </a:moveTo>
                <a:cubicBezTo>
                  <a:pt x="361054" y="308329"/>
                  <a:pt x="308329" y="361054"/>
                  <a:pt x="241875" y="366638"/>
                </a:cubicBezTo>
                <a:lnTo>
                  <a:pt x="241875" y="393750"/>
                </a:lnTo>
                <a:cubicBezTo>
                  <a:pt x="323237" y="387965"/>
                  <a:pt x="387965" y="323237"/>
                  <a:pt x="393750" y="241875"/>
                </a:cubicBezTo>
                <a:close/>
                <a:moveTo>
                  <a:pt x="67500" y="241875"/>
                </a:moveTo>
                <a:cubicBezTo>
                  <a:pt x="73285" y="323237"/>
                  <a:pt x="138013" y="387965"/>
                  <a:pt x="219375" y="393750"/>
                </a:cubicBezTo>
                <a:lnTo>
                  <a:pt x="219375" y="366638"/>
                </a:lnTo>
                <a:cubicBezTo>
                  <a:pt x="152943" y="361028"/>
                  <a:pt x="100249" y="308310"/>
                  <a:pt x="94669" y="241875"/>
                </a:cubicBezTo>
                <a:close/>
                <a:moveTo>
                  <a:pt x="230625" y="208125"/>
                </a:moveTo>
                <a:cubicBezTo>
                  <a:pt x="218199" y="208125"/>
                  <a:pt x="208125" y="218199"/>
                  <a:pt x="208125" y="230625"/>
                </a:cubicBezTo>
                <a:cubicBezTo>
                  <a:pt x="208125" y="243051"/>
                  <a:pt x="218199" y="253125"/>
                  <a:pt x="230625" y="253125"/>
                </a:cubicBezTo>
                <a:cubicBezTo>
                  <a:pt x="243051" y="253125"/>
                  <a:pt x="253125" y="243051"/>
                  <a:pt x="253125" y="230625"/>
                </a:cubicBezTo>
                <a:cubicBezTo>
                  <a:pt x="253125" y="218199"/>
                  <a:pt x="243051" y="208125"/>
                  <a:pt x="230625" y="208125"/>
                </a:cubicBezTo>
                <a:close/>
                <a:moveTo>
                  <a:pt x="230625" y="185625"/>
                </a:moveTo>
                <a:cubicBezTo>
                  <a:pt x="255478" y="185625"/>
                  <a:pt x="275625" y="205772"/>
                  <a:pt x="275625" y="230625"/>
                </a:cubicBezTo>
                <a:cubicBezTo>
                  <a:pt x="275625" y="255478"/>
                  <a:pt x="255478" y="275625"/>
                  <a:pt x="230625" y="275625"/>
                </a:cubicBezTo>
                <a:cubicBezTo>
                  <a:pt x="205772" y="275625"/>
                  <a:pt x="185625" y="255478"/>
                  <a:pt x="185625" y="230625"/>
                </a:cubicBezTo>
                <a:cubicBezTo>
                  <a:pt x="185625" y="205772"/>
                  <a:pt x="205772" y="185625"/>
                  <a:pt x="230625" y="185625"/>
                </a:cubicBezTo>
                <a:close/>
                <a:moveTo>
                  <a:pt x="219375" y="117225"/>
                </a:moveTo>
                <a:cubicBezTo>
                  <a:pt x="165356" y="122631"/>
                  <a:pt x="122631" y="165356"/>
                  <a:pt x="117225" y="219375"/>
                </a:cubicBezTo>
                <a:lnTo>
                  <a:pt x="163125" y="219375"/>
                </a:lnTo>
                <a:lnTo>
                  <a:pt x="163125" y="241875"/>
                </a:lnTo>
                <a:lnTo>
                  <a:pt x="117225" y="241875"/>
                </a:lnTo>
                <a:cubicBezTo>
                  <a:pt x="122631" y="295894"/>
                  <a:pt x="165356" y="338620"/>
                  <a:pt x="219375" y="344025"/>
                </a:cubicBezTo>
                <a:lnTo>
                  <a:pt x="219375" y="298125"/>
                </a:lnTo>
                <a:lnTo>
                  <a:pt x="241875" y="298125"/>
                </a:lnTo>
                <a:lnTo>
                  <a:pt x="241875" y="344025"/>
                </a:lnTo>
                <a:cubicBezTo>
                  <a:pt x="295894" y="338619"/>
                  <a:pt x="338620" y="295894"/>
                  <a:pt x="344025" y="241875"/>
                </a:cubicBezTo>
                <a:lnTo>
                  <a:pt x="298125" y="241875"/>
                </a:lnTo>
                <a:lnTo>
                  <a:pt x="298125" y="219375"/>
                </a:lnTo>
                <a:lnTo>
                  <a:pt x="344025" y="219375"/>
                </a:lnTo>
                <a:cubicBezTo>
                  <a:pt x="338619" y="165356"/>
                  <a:pt x="295894" y="122631"/>
                  <a:pt x="241875" y="117225"/>
                </a:cubicBezTo>
                <a:lnTo>
                  <a:pt x="241875" y="163125"/>
                </a:lnTo>
                <a:lnTo>
                  <a:pt x="219375" y="163125"/>
                </a:lnTo>
                <a:close/>
                <a:moveTo>
                  <a:pt x="241875" y="67500"/>
                </a:moveTo>
                <a:lnTo>
                  <a:pt x="241875" y="94613"/>
                </a:lnTo>
                <a:cubicBezTo>
                  <a:pt x="308329" y="100196"/>
                  <a:pt x="361054" y="152921"/>
                  <a:pt x="366638" y="219375"/>
                </a:cubicBezTo>
                <a:lnTo>
                  <a:pt x="393750" y="219375"/>
                </a:lnTo>
                <a:cubicBezTo>
                  <a:pt x="387965" y="138013"/>
                  <a:pt x="323237" y="73285"/>
                  <a:pt x="241875" y="67500"/>
                </a:cubicBezTo>
                <a:close/>
                <a:moveTo>
                  <a:pt x="219375" y="67500"/>
                </a:moveTo>
                <a:cubicBezTo>
                  <a:pt x="138013" y="73285"/>
                  <a:pt x="73285" y="138013"/>
                  <a:pt x="67500" y="219375"/>
                </a:cubicBezTo>
                <a:lnTo>
                  <a:pt x="94613" y="219375"/>
                </a:lnTo>
                <a:cubicBezTo>
                  <a:pt x="100222" y="152943"/>
                  <a:pt x="152940" y="100249"/>
                  <a:pt x="219375" y="94669"/>
                </a:cubicBezTo>
                <a:close/>
                <a:moveTo>
                  <a:pt x="219375" y="0"/>
                </a:moveTo>
                <a:lnTo>
                  <a:pt x="241875" y="0"/>
                </a:lnTo>
                <a:lnTo>
                  <a:pt x="241875" y="33750"/>
                </a:lnTo>
                <a:cubicBezTo>
                  <a:pt x="341848" y="39648"/>
                  <a:pt x="421602" y="119402"/>
                  <a:pt x="427500" y="219375"/>
                </a:cubicBezTo>
                <a:lnTo>
                  <a:pt x="461250" y="219375"/>
                </a:lnTo>
                <a:lnTo>
                  <a:pt x="461250" y="241875"/>
                </a:lnTo>
                <a:lnTo>
                  <a:pt x="427500" y="241875"/>
                </a:lnTo>
                <a:cubicBezTo>
                  <a:pt x="421602" y="341848"/>
                  <a:pt x="341848" y="421602"/>
                  <a:pt x="241875" y="427500"/>
                </a:cubicBezTo>
                <a:lnTo>
                  <a:pt x="241875" y="461250"/>
                </a:lnTo>
                <a:lnTo>
                  <a:pt x="219375" y="461250"/>
                </a:lnTo>
                <a:lnTo>
                  <a:pt x="219375" y="427500"/>
                </a:lnTo>
                <a:cubicBezTo>
                  <a:pt x="119402" y="421602"/>
                  <a:pt x="39648" y="341848"/>
                  <a:pt x="33750" y="241875"/>
                </a:cubicBezTo>
                <a:lnTo>
                  <a:pt x="0" y="241875"/>
                </a:lnTo>
                <a:lnTo>
                  <a:pt x="0" y="219375"/>
                </a:lnTo>
                <a:lnTo>
                  <a:pt x="33750" y="219375"/>
                </a:lnTo>
                <a:cubicBezTo>
                  <a:pt x="39648" y="119402"/>
                  <a:pt x="119402" y="39648"/>
                  <a:pt x="219375" y="33750"/>
                </a:cubicBezTo>
                <a:close/>
              </a:path>
            </a:pathLst>
          </a:custGeom>
          <a:solidFill>
            <a:schemeClr val="bg1"/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4453446" y="3543594"/>
            <a:ext cx="382835" cy="438443"/>
          </a:xfrm>
          <a:custGeom>
            <a:avLst/>
            <a:gdLst>
              <a:gd name="connsiteX0" fmla="*/ 191079 w 382835"/>
              <a:gd name="connsiteY0" fmla="*/ 348750 h 438443"/>
              <a:gd name="connsiteX1" fmla="*/ 202329 w 382835"/>
              <a:gd name="connsiteY1" fmla="*/ 360000 h 438443"/>
              <a:gd name="connsiteX2" fmla="*/ 191079 w 382835"/>
              <a:gd name="connsiteY2" fmla="*/ 371250 h 438443"/>
              <a:gd name="connsiteX3" fmla="*/ 179829 w 382835"/>
              <a:gd name="connsiteY3" fmla="*/ 360000 h 438443"/>
              <a:gd name="connsiteX4" fmla="*/ 191079 w 382835"/>
              <a:gd name="connsiteY4" fmla="*/ 348750 h 438443"/>
              <a:gd name="connsiteX5" fmla="*/ 303579 w 382835"/>
              <a:gd name="connsiteY5" fmla="*/ 230625 h 438443"/>
              <a:gd name="connsiteX6" fmla="*/ 314829 w 382835"/>
              <a:gd name="connsiteY6" fmla="*/ 241875 h 438443"/>
              <a:gd name="connsiteX7" fmla="*/ 303579 w 382835"/>
              <a:gd name="connsiteY7" fmla="*/ 253125 h 438443"/>
              <a:gd name="connsiteX8" fmla="*/ 292329 w 382835"/>
              <a:gd name="connsiteY8" fmla="*/ 241875 h 438443"/>
              <a:gd name="connsiteX9" fmla="*/ 303579 w 382835"/>
              <a:gd name="connsiteY9" fmla="*/ 230625 h 438443"/>
              <a:gd name="connsiteX10" fmla="*/ 78579 w 382835"/>
              <a:gd name="connsiteY10" fmla="*/ 230625 h 438443"/>
              <a:gd name="connsiteX11" fmla="*/ 89829 w 382835"/>
              <a:gd name="connsiteY11" fmla="*/ 241875 h 438443"/>
              <a:gd name="connsiteX12" fmla="*/ 78579 w 382835"/>
              <a:gd name="connsiteY12" fmla="*/ 253125 h 438443"/>
              <a:gd name="connsiteX13" fmla="*/ 67329 w 382835"/>
              <a:gd name="connsiteY13" fmla="*/ 241875 h 438443"/>
              <a:gd name="connsiteX14" fmla="*/ 78579 w 382835"/>
              <a:gd name="connsiteY14" fmla="*/ 230625 h 438443"/>
              <a:gd name="connsiteX15" fmla="*/ 179829 w 382835"/>
              <a:gd name="connsiteY15" fmla="*/ 163125 h 438443"/>
              <a:gd name="connsiteX16" fmla="*/ 202329 w 382835"/>
              <a:gd name="connsiteY16" fmla="*/ 163125 h 438443"/>
              <a:gd name="connsiteX17" fmla="*/ 202329 w 382835"/>
              <a:gd name="connsiteY17" fmla="*/ 237375 h 438443"/>
              <a:gd name="connsiteX18" fmla="*/ 254641 w 382835"/>
              <a:gd name="connsiteY18" fmla="*/ 289688 h 438443"/>
              <a:gd name="connsiteX19" fmla="*/ 238892 w 382835"/>
              <a:gd name="connsiteY19" fmla="*/ 305438 h 438443"/>
              <a:gd name="connsiteX20" fmla="*/ 183204 w 382835"/>
              <a:gd name="connsiteY20" fmla="*/ 249750 h 438443"/>
              <a:gd name="connsiteX21" fmla="*/ 179829 w 382835"/>
              <a:gd name="connsiteY21" fmla="*/ 241875 h 438443"/>
              <a:gd name="connsiteX22" fmla="*/ 191079 w 382835"/>
              <a:gd name="connsiteY22" fmla="*/ 123750 h 438443"/>
              <a:gd name="connsiteX23" fmla="*/ 202329 w 382835"/>
              <a:gd name="connsiteY23" fmla="*/ 135000 h 438443"/>
              <a:gd name="connsiteX24" fmla="*/ 191079 w 382835"/>
              <a:gd name="connsiteY24" fmla="*/ 146250 h 438443"/>
              <a:gd name="connsiteX25" fmla="*/ 179829 w 382835"/>
              <a:gd name="connsiteY25" fmla="*/ 135000 h 438443"/>
              <a:gd name="connsiteX26" fmla="*/ 191079 w 382835"/>
              <a:gd name="connsiteY26" fmla="*/ 123750 h 438443"/>
              <a:gd name="connsiteX27" fmla="*/ 191078 w 382835"/>
              <a:gd name="connsiteY27" fmla="*/ 90000 h 438443"/>
              <a:gd name="connsiteX28" fmla="*/ 33578 w 382835"/>
              <a:gd name="connsiteY28" fmla="*/ 247500 h 438443"/>
              <a:gd name="connsiteX29" fmla="*/ 191078 w 382835"/>
              <a:gd name="connsiteY29" fmla="*/ 405000 h 438443"/>
              <a:gd name="connsiteX30" fmla="*/ 348578 w 382835"/>
              <a:gd name="connsiteY30" fmla="*/ 247500 h 438443"/>
              <a:gd name="connsiteX31" fmla="*/ 191078 w 382835"/>
              <a:gd name="connsiteY31" fmla="*/ 90000 h 438443"/>
              <a:gd name="connsiteX32" fmla="*/ 123578 w 382835"/>
              <a:gd name="connsiteY32" fmla="*/ 0 h 438443"/>
              <a:gd name="connsiteX33" fmla="*/ 258578 w 382835"/>
              <a:gd name="connsiteY33" fmla="*/ 0 h 438443"/>
              <a:gd name="connsiteX34" fmla="*/ 258578 w 382835"/>
              <a:gd name="connsiteY34" fmla="*/ 33750 h 438443"/>
              <a:gd name="connsiteX35" fmla="*/ 207953 w 382835"/>
              <a:gd name="connsiteY35" fmla="*/ 33750 h 438443"/>
              <a:gd name="connsiteX36" fmla="*/ 207953 w 382835"/>
              <a:gd name="connsiteY36" fmla="*/ 57375 h 438443"/>
              <a:gd name="connsiteX37" fmla="*/ 297953 w 382835"/>
              <a:gd name="connsiteY37" fmla="*/ 88875 h 438443"/>
              <a:gd name="connsiteX38" fmla="*/ 317078 w 382835"/>
              <a:gd name="connsiteY38" fmla="*/ 69187 h 438443"/>
              <a:gd name="connsiteX39" fmla="*/ 340703 w 382835"/>
              <a:gd name="connsiteY39" fmla="*/ 69750 h 438443"/>
              <a:gd name="connsiteX40" fmla="*/ 341266 w 382835"/>
              <a:gd name="connsiteY40" fmla="*/ 93375 h 438443"/>
              <a:gd name="connsiteX41" fmla="*/ 324391 w 382835"/>
              <a:gd name="connsiteY41" fmla="*/ 110250 h 438443"/>
              <a:gd name="connsiteX42" fmla="*/ 354203 w 382835"/>
              <a:gd name="connsiteY42" fmla="*/ 348188 h 438443"/>
              <a:gd name="connsiteX43" fmla="*/ 127516 w 382835"/>
              <a:gd name="connsiteY43" fmla="*/ 427500 h 438443"/>
              <a:gd name="connsiteX44" fmla="*/ 1516 w 382835"/>
              <a:gd name="connsiteY44" fmla="*/ 223313 h 438443"/>
              <a:gd name="connsiteX45" fmla="*/ 174203 w 382835"/>
              <a:gd name="connsiteY45" fmla="*/ 56813 h 438443"/>
              <a:gd name="connsiteX46" fmla="*/ 174203 w 382835"/>
              <a:gd name="connsiteY46" fmla="*/ 33750 h 438443"/>
              <a:gd name="connsiteX47" fmla="*/ 123578 w 382835"/>
              <a:gd name="connsiteY47" fmla="*/ 33750 h 43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2835" h="438443">
                <a:moveTo>
                  <a:pt x="191079" y="348750"/>
                </a:moveTo>
                <a:cubicBezTo>
                  <a:pt x="197292" y="348750"/>
                  <a:pt x="202329" y="353787"/>
                  <a:pt x="202329" y="360000"/>
                </a:cubicBezTo>
                <a:cubicBezTo>
                  <a:pt x="202329" y="366213"/>
                  <a:pt x="197292" y="371250"/>
                  <a:pt x="191079" y="371250"/>
                </a:cubicBezTo>
                <a:cubicBezTo>
                  <a:pt x="184866" y="371250"/>
                  <a:pt x="179829" y="366213"/>
                  <a:pt x="179829" y="360000"/>
                </a:cubicBezTo>
                <a:cubicBezTo>
                  <a:pt x="179829" y="353787"/>
                  <a:pt x="184866" y="348750"/>
                  <a:pt x="191079" y="348750"/>
                </a:cubicBezTo>
                <a:close/>
                <a:moveTo>
                  <a:pt x="303579" y="230625"/>
                </a:moveTo>
                <a:cubicBezTo>
                  <a:pt x="309792" y="230625"/>
                  <a:pt x="314829" y="235662"/>
                  <a:pt x="314829" y="241875"/>
                </a:cubicBezTo>
                <a:cubicBezTo>
                  <a:pt x="314829" y="248088"/>
                  <a:pt x="309792" y="253125"/>
                  <a:pt x="303579" y="253125"/>
                </a:cubicBezTo>
                <a:cubicBezTo>
                  <a:pt x="297366" y="253125"/>
                  <a:pt x="292329" y="248088"/>
                  <a:pt x="292329" y="241875"/>
                </a:cubicBezTo>
                <a:cubicBezTo>
                  <a:pt x="292329" y="235662"/>
                  <a:pt x="297366" y="230625"/>
                  <a:pt x="303579" y="230625"/>
                </a:cubicBezTo>
                <a:close/>
                <a:moveTo>
                  <a:pt x="78579" y="230625"/>
                </a:moveTo>
                <a:cubicBezTo>
                  <a:pt x="84792" y="230625"/>
                  <a:pt x="89829" y="235662"/>
                  <a:pt x="89829" y="241875"/>
                </a:cubicBezTo>
                <a:cubicBezTo>
                  <a:pt x="89829" y="248088"/>
                  <a:pt x="84792" y="253125"/>
                  <a:pt x="78579" y="253125"/>
                </a:cubicBezTo>
                <a:cubicBezTo>
                  <a:pt x="72366" y="253125"/>
                  <a:pt x="67329" y="248088"/>
                  <a:pt x="67329" y="241875"/>
                </a:cubicBezTo>
                <a:cubicBezTo>
                  <a:pt x="67329" y="235662"/>
                  <a:pt x="72366" y="230625"/>
                  <a:pt x="78579" y="230625"/>
                </a:cubicBezTo>
                <a:close/>
                <a:moveTo>
                  <a:pt x="179829" y="163125"/>
                </a:moveTo>
                <a:lnTo>
                  <a:pt x="202329" y="163125"/>
                </a:lnTo>
                <a:lnTo>
                  <a:pt x="202329" y="237375"/>
                </a:lnTo>
                <a:lnTo>
                  <a:pt x="254641" y="289688"/>
                </a:lnTo>
                <a:lnTo>
                  <a:pt x="238892" y="305438"/>
                </a:lnTo>
                <a:lnTo>
                  <a:pt x="183204" y="249750"/>
                </a:lnTo>
                <a:cubicBezTo>
                  <a:pt x="180954" y="247500"/>
                  <a:pt x="179829" y="244688"/>
                  <a:pt x="179829" y="241875"/>
                </a:cubicBezTo>
                <a:close/>
                <a:moveTo>
                  <a:pt x="191079" y="123750"/>
                </a:moveTo>
                <a:cubicBezTo>
                  <a:pt x="197292" y="123750"/>
                  <a:pt x="202329" y="128787"/>
                  <a:pt x="202329" y="135000"/>
                </a:cubicBezTo>
                <a:cubicBezTo>
                  <a:pt x="202329" y="141213"/>
                  <a:pt x="197292" y="146250"/>
                  <a:pt x="191079" y="146250"/>
                </a:cubicBezTo>
                <a:cubicBezTo>
                  <a:pt x="184866" y="146250"/>
                  <a:pt x="179829" y="141213"/>
                  <a:pt x="179829" y="135000"/>
                </a:cubicBezTo>
                <a:cubicBezTo>
                  <a:pt x="179829" y="128787"/>
                  <a:pt x="184866" y="123750"/>
                  <a:pt x="191079" y="123750"/>
                </a:cubicBezTo>
                <a:close/>
                <a:moveTo>
                  <a:pt x="191078" y="90000"/>
                </a:moveTo>
                <a:cubicBezTo>
                  <a:pt x="103891" y="90000"/>
                  <a:pt x="33578" y="160313"/>
                  <a:pt x="33578" y="247500"/>
                </a:cubicBezTo>
                <a:cubicBezTo>
                  <a:pt x="33578" y="334688"/>
                  <a:pt x="103891" y="405000"/>
                  <a:pt x="191078" y="405000"/>
                </a:cubicBezTo>
                <a:cubicBezTo>
                  <a:pt x="278266" y="405000"/>
                  <a:pt x="348578" y="334688"/>
                  <a:pt x="348578" y="247500"/>
                </a:cubicBezTo>
                <a:cubicBezTo>
                  <a:pt x="348578" y="160313"/>
                  <a:pt x="278266" y="90000"/>
                  <a:pt x="191078" y="90000"/>
                </a:cubicBezTo>
                <a:close/>
                <a:moveTo>
                  <a:pt x="123578" y="0"/>
                </a:moveTo>
                <a:lnTo>
                  <a:pt x="258578" y="0"/>
                </a:lnTo>
                <a:lnTo>
                  <a:pt x="258578" y="33750"/>
                </a:lnTo>
                <a:lnTo>
                  <a:pt x="207953" y="33750"/>
                </a:lnTo>
                <a:lnTo>
                  <a:pt x="207953" y="57375"/>
                </a:lnTo>
                <a:cubicBezTo>
                  <a:pt x="240016" y="59625"/>
                  <a:pt x="270953" y="70875"/>
                  <a:pt x="297953" y="88875"/>
                </a:cubicBezTo>
                <a:lnTo>
                  <a:pt x="317078" y="69187"/>
                </a:lnTo>
                <a:cubicBezTo>
                  <a:pt x="323828" y="63000"/>
                  <a:pt x="334516" y="63562"/>
                  <a:pt x="340703" y="69750"/>
                </a:cubicBezTo>
                <a:cubicBezTo>
                  <a:pt x="347453" y="76500"/>
                  <a:pt x="347453" y="86625"/>
                  <a:pt x="341266" y="93375"/>
                </a:cubicBezTo>
                <a:lnTo>
                  <a:pt x="324391" y="110250"/>
                </a:lnTo>
                <a:cubicBezTo>
                  <a:pt x="388516" y="172688"/>
                  <a:pt x="402016" y="271688"/>
                  <a:pt x="354203" y="348188"/>
                </a:cubicBezTo>
                <a:cubicBezTo>
                  <a:pt x="306391" y="424688"/>
                  <a:pt x="212453" y="457313"/>
                  <a:pt x="127516" y="427500"/>
                </a:cubicBezTo>
                <a:cubicBezTo>
                  <a:pt x="42578" y="397687"/>
                  <a:pt x="-9734" y="312750"/>
                  <a:pt x="1516" y="223313"/>
                </a:cubicBezTo>
                <a:cubicBezTo>
                  <a:pt x="12766" y="133875"/>
                  <a:pt x="84766" y="64688"/>
                  <a:pt x="174203" y="56813"/>
                </a:cubicBezTo>
                <a:lnTo>
                  <a:pt x="174203" y="33750"/>
                </a:lnTo>
                <a:lnTo>
                  <a:pt x="123578" y="33750"/>
                </a:lnTo>
                <a:close/>
              </a:path>
            </a:pathLst>
          </a:custGeom>
          <a:solidFill>
            <a:schemeClr val="bg1"/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0304177" y="2992756"/>
            <a:ext cx="292500" cy="472500"/>
          </a:xfrm>
          <a:custGeom>
            <a:avLst/>
            <a:gdLst>
              <a:gd name="connsiteX0" fmla="*/ 109687 w 292500"/>
              <a:gd name="connsiteY0" fmla="*/ 438750 h 472500"/>
              <a:gd name="connsiteX1" fmla="*/ 182812 w 292500"/>
              <a:gd name="connsiteY1" fmla="*/ 438750 h 472500"/>
              <a:gd name="connsiteX2" fmla="*/ 146250 w 292500"/>
              <a:gd name="connsiteY2" fmla="*/ 472500 h 472500"/>
              <a:gd name="connsiteX3" fmla="*/ 109687 w 292500"/>
              <a:gd name="connsiteY3" fmla="*/ 438750 h 472500"/>
              <a:gd name="connsiteX4" fmla="*/ 90000 w 292500"/>
              <a:gd name="connsiteY4" fmla="*/ 382500 h 472500"/>
              <a:gd name="connsiteX5" fmla="*/ 202500 w 292500"/>
              <a:gd name="connsiteY5" fmla="*/ 382500 h 472500"/>
              <a:gd name="connsiteX6" fmla="*/ 219375 w 292500"/>
              <a:gd name="connsiteY6" fmla="*/ 399375 h 472500"/>
              <a:gd name="connsiteX7" fmla="*/ 202500 w 292500"/>
              <a:gd name="connsiteY7" fmla="*/ 416250 h 472500"/>
              <a:gd name="connsiteX8" fmla="*/ 90000 w 292500"/>
              <a:gd name="connsiteY8" fmla="*/ 416250 h 472500"/>
              <a:gd name="connsiteX9" fmla="*/ 73125 w 292500"/>
              <a:gd name="connsiteY9" fmla="*/ 399375 h 472500"/>
              <a:gd name="connsiteX10" fmla="*/ 90000 w 292500"/>
              <a:gd name="connsiteY10" fmla="*/ 382500 h 472500"/>
              <a:gd name="connsiteX11" fmla="*/ 90000 w 292500"/>
              <a:gd name="connsiteY11" fmla="*/ 326250 h 472500"/>
              <a:gd name="connsiteX12" fmla="*/ 202500 w 292500"/>
              <a:gd name="connsiteY12" fmla="*/ 326250 h 472500"/>
              <a:gd name="connsiteX13" fmla="*/ 219375 w 292500"/>
              <a:gd name="connsiteY13" fmla="*/ 343125 h 472500"/>
              <a:gd name="connsiteX14" fmla="*/ 202500 w 292500"/>
              <a:gd name="connsiteY14" fmla="*/ 360000 h 472500"/>
              <a:gd name="connsiteX15" fmla="*/ 90000 w 292500"/>
              <a:gd name="connsiteY15" fmla="*/ 360000 h 472500"/>
              <a:gd name="connsiteX16" fmla="*/ 73125 w 292500"/>
              <a:gd name="connsiteY16" fmla="*/ 343125 h 472500"/>
              <a:gd name="connsiteX17" fmla="*/ 90000 w 292500"/>
              <a:gd name="connsiteY17" fmla="*/ 326250 h 472500"/>
              <a:gd name="connsiteX18" fmla="*/ 146812 w 292500"/>
              <a:gd name="connsiteY18" fmla="*/ 33187 h 472500"/>
              <a:gd name="connsiteX19" fmla="*/ 34313 w 292500"/>
              <a:gd name="connsiteY19" fmla="*/ 144563 h 472500"/>
              <a:gd name="connsiteX20" fmla="*/ 34313 w 292500"/>
              <a:gd name="connsiteY20" fmla="*/ 149063 h 472500"/>
              <a:gd name="connsiteX21" fmla="*/ 42188 w 292500"/>
              <a:gd name="connsiteY21" fmla="*/ 188438 h 472500"/>
              <a:gd name="connsiteX22" fmla="*/ 61313 w 292500"/>
              <a:gd name="connsiteY22" fmla="*/ 219375 h 472500"/>
              <a:gd name="connsiteX23" fmla="*/ 93938 w 292500"/>
              <a:gd name="connsiteY23" fmla="*/ 270000 h 472500"/>
              <a:gd name="connsiteX24" fmla="*/ 146250 w 292500"/>
              <a:gd name="connsiteY24" fmla="*/ 270000 h 472500"/>
              <a:gd name="connsiteX25" fmla="*/ 199125 w 292500"/>
              <a:gd name="connsiteY25" fmla="*/ 270000 h 472500"/>
              <a:gd name="connsiteX26" fmla="*/ 231750 w 292500"/>
              <a:gd name="connsiteY26" fmla="*/ 219375 h 472500"/>
              <a:gd name="connsiteX27" fmla="*/ 250875 w 292500"/>
              <a:gd name="connsiteY27" fmla="*/ 188438 h 472500"/>
              <a:gd name="connsiteX28" fmla="*/ 258750 w 292500"/>
              <a:gd name="connsiteY28" fmla="*/ 149063 h 472500"/>
              <a:gd name="connsiteX29" fmla="*/ 259312 w 292500"/>
              <a:gd name="connsiteY29" fmla="*/ 149063 h 472500"/>
              <a:gd name="connsiteX30" fmla="*/ 259312 w 292500"/>
              <a:gd name="connsiteY30" fmla="*/ 144563 h 472500"/>
              <a:gd name="connsiteX31" fmla="*/ 146812 w 292500"/>
              <a:gd name="connsiteY31" fmla="*/ 33187 h 472500"/>
              <a:gd name="connsiteX32" fmla="*/ 146250 w 292500"/>
              <a:gd name="connsiteY32" fmla="*/ 0 h 472500"/>
              <a:gd name="connsiteX33" fmla="*/ 292500 w 292500"/>
              <a:gd name="connsiteY33" fmla="*/ 144563 h 472500"/>
              <a:gd name="connsiteX34" fmla="*/ 292500 w 292500"/>
              <a:gd name="connsiteY34" fmla="*/ 149625 h 472500"/>
              <a:gd name="connsiteX35" fmla="*/ 282375 w 292500"/>
              <a:gd name="connsiteY35" fmla="*/ 200250 h 472500"/>
              <a:gd name="connsiteX36" fmla="*/ 257062 w 292500"/>
              <a:gd name="connsiteY36" fmla="*/ 241875 h 472500"/>
              <a:gd name="connsiteX37" fmla="*/ 222750 w 292500"/>
              <a:gd name="connsiteY37" fmla="*/ 297563 h 472500"/>
              <a:gd name="connsiteX38" fmla="*/ 212625 w 292500"/>
              <a:gd name="connsiteY38" fmla="*/ 303750 h 472500"/>
              <a:gd name="connsiteX39" fmla="*/ 79875 w 292500"/>
              <a:gd name="connsiteY39" fmla="*/ 303750 h 472500"/>
              <a:gd name="connsiteX40" fmla="*/ 69750 w 292500"/>
              <a:gd name="connsiteY40" fmla="*/ 297563 h 472500"/>
              <a:gd name="connsiteX41" fmla="*/ 35437 w 292500"/>
              <a:gd name="connsiteY41" fmla="*/ 241875 h 472500"/>
              <a:gd name="connsiteX42" fmla="*/ 10125 w 292500"/>
              <a:gd name="connsiteY42" fmla="*/ 200250 h 472500"/>
              <a:gd name="connsiteX43" fmla="*/ 0 w 292500"/>
              <a:gd name="connsiteY43" fmla="*/ 149625 h 472500"/>
              <a:gd name="connsiteX44" fmla="*/ 0 w 292500"/>
              <a:gd name="connsiteY44" fmla="*/ 144563 h 472500"/>
              <a:gd name="connsiteX45" fmla="*/ 146250 w 292500"/>
              <a:gd name="connsiteY45" fmla="*/ 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2500" h="472500">
                <a:moveTo>
                  <a:pt x="109687" y="438750"/>
                </a:moveTo>
                <a:lnTo>
                  <a:pt x="182812" y="438750"/>
                </a:lnTo>
                <a:cubicBezTo>
                  <a:pt x="181125" y="457875"/>
                  <a:pt x="165375" y="472500"/>
                  <a:pt x="146250" y="472500"/>
                </a:cubicBezTo>
                <a:cubicBezTo>
                  <a:pt x="127124" y="472500"/>
                  <a:pt x="111374" y="457875"/>
                  <a:pt x="109687" y="438750"/>
                </a:cubicBezTo>
                <a:close/>
                <a:moveTo>
                  <a:pt x="90000" y="382500"/>
                </a:moveTo>
                <a:lnTo>
                  <a:pt x="202500" y="382500"/>
                </a:lnTo>
                <a:cubicBezTo>
                  <a:pt x="212063" y="382500"/>
                  <a:pt x="219375" y="389813"/>
                  <a:pt x="219375" y="399375"/>
                </a:cubicBezTo>
                <a:cubicBezTo>
                  <a:pt x="219375" y="408937"/>
                  <a:pt x="212063" y="416250"/>
                  <a:pt x="202500" y="416250"/>
                </a:cubicBezTo>
                <a:lnTo>
                  <a:pt x="90000" y="416250"/>
                </a:lnTo>
                <a:cubicBezTo>
                  <a:pt x="80437" y="416250"/>
                  <a:pt x="73125" y="408937"/>
                  <a:pt x="73125" y="399375"/>
                </a:cubicBezTo>
                <a:cubicBezTo>
                  <a:pt x="73125" y="389813"/>
                  <a:pt x="80437" y="382500"/>
                  <a:pt x="90000" y="382500"/>
                </a:cubicBezTo>
                <a:close/>
                <a:moveTo>
                  <a:pt x="90000" y="326250"/>
                </a:moveTo>
                <a:lnTo>
                  <a:pt x="202500" y="326250"/>
                </a:lnTo>
                <a:cubicBezTo>
                  <a:pt x="212063" y="326250"/>
                  <a:pt x="219375" y="333563"/>
                  <a:pt x="219375" y="343125"/>
                </a:cubicBezTo>
                <a:cubicBezTo>
                  <a:pt x="219375" y="352687"/>
                  <a:pt x="212063" y="360000"/>
                  <a:pt x="202500" y="360000"/>
                </a:cubicBezTo>
                <a:lnTo>
                  <a:pt x="90000" y="360000"/>
                </a:lnTo>
                <a:cubicBezTo>
                  <a:pt x="80437" y="360000"/>
                  <a:pt x="73125" y="352687"/>
                  <a:pt x="73125" y="343125"/>
                </a:cubicBezTo>
                <a:cubicBezTo>
                  <a:pt x="73125" y="333563"/>
                  <a:pt x="80437" y="326250"/>
                  <a:pt x="90000" y="326250"/>
                </a:cubicBezTo>
                <a:close/>
                <a:moveTo>
                  <a:pt x="146812" y="33187"/>
                </a:moveTo>
                <a:cubicBezTo>
                  <a:pt x="85500" y="33750"/>
                  <a:pt x="35437" y="83250"/>
                  <a:pt x="34313" y="144563"/>
                </a:cubicBezTo>
                <a:lnTo>
                  <a:pt x="34313" y="149063"/>
                </a:lnTo>
                <a:cubicBezTo>
                  <a:pt x="34875" y="162563"/>
                  <a:pt x="37125" y="176063"/>
                  <a:pt x="42188" y="188438"/>
                </a:cubicBezTo>
                <a:cubicBezTo>
                  <a:pt x="46687" y="199688"/>
                  <a:pt x="53438" y="210375"/>
                  <a:pt x="61313" y="219375"/>
                </a:cubicBezTo>
                <a:cubicBezTo>
                  <a:pt x="73687" y="235125"/>
                  <a:pt x="84937" y="252000"/>
                  <a:pt x="93938" y="270000"/>
                </a:cubicBezTo>
                <a:lnTo>
                  <a:pt x="146250" y="270000"/>
                </a:lnTo>
                <a:lnTo>
                  <a:pt x="199125" y="270000"/>
                </a:lnTo>
                <a:cubicBezTo>
                  <a:pt x="207563" y="252000"/>
                  <a:pt x="218813" y="235125"/>
                  <a:pt x="231750" y="219375"/>
                </a:cubicBezTo>
                <a:cubicBezTo>
                  <a:pt x="240187" y="210375"/>
                  <a:pt x="246375" y="199688"/>
                  <a:pt x="250875" y="188438"/>
                </a:cubicBezTo>
                <a:cubicBezTo>
                  <a:pt x="255375" y="176063"/>
                  <a:pt x="258188" y="162563"/>
                  <a:pt x="258750" y="149063"/>
                </a:cubicBezTo>
                <a:lnTo>
                  <a:pt x="259312" y="149063"/>
                </a:lnTo>
                <a:lnTo>
                  <a:pt x="259312" y="144563"/>
                </a:lnTo>
                <a:cubicBezTo>
                  <a:pt x="258188" y="82688"/>
                  <a:pt x="208125" y="33750"/>
                  <a:pt x="146812" y="33187"/>
                </a:cubicBezTo>
                <a:close/>
                <a:moveTo>
                  <a:pt x="146250" y="0"/>
                </a:moveTo>
                <a:cubicBezTo>
                  <a:pt x="226125" y="562"/>
                  <a:pt x="290812" y="64688"/>
                  <a:pt x="292500" y="144563"/>
                </a:cubicBezTo>
                <a:lnTo>
                  <a:pt x="292500" y="149625"/>
                </a:lnTo>
                <a:cubicBezTo>
                  <a:pt x="291938" y="167063"/>
                  <a:pt x="288563" y="183938"/>
                  <a:pt x="282375" y="200250"/>
                </a:cubicBezTo>
                <a:cubicBezTo>
                  <a:pt x="276750" y="215438"/>
                  <a:pt x="267750" y="229500"/>
                  <a:pt x="257062" y="241875"/>
                </a:cubicBezTo>
                <a:cubicBezTo>
                  <a:pt x="243563" y="256500"/>
                  <a:pt x="228938" y="285188"/>
                  <a:pt x="222750" y="297563"/>
                </a:cubicBezTo>
                <a:cubicBezTo>
                  <a:pt x="221063" y="301500"/>
                  <a:pt x="217125" y="303750"/>
                  <a:pt x="212625" y="303750"/>
                </a:cubicBezTo>
                <a:lnTo>
                  <a:pt x="79875" y="303750"/>
                </a:lnTo>
                <a:cubicBezTo>
                  <a:pt x="75375" y="303750"/>
                  <a:pt x="71438" y="301500"/>
                  <a:pt x="69750" y="297563"/>
                </a:cubicBezTo>
                <a:cubicBezTo>
                  <a:pt x="63562" y="285188"/>
                  <a:pt x="48938" y="256500"/>
                  <a:pt x="35437" y="241875"/>
                </a:cubicBezTo>
                <a:cubicBezTo>
                  <a:pt x="24750" y="229500"/>
                  <a:pt x="16312" y="215438"/>
                  <a:pt x="10125" y="200250"/>
                </a:cubicBezTo>
                <a:cubicBezTo>
                  <a:pt x="3938" y="183938"/>
                  <a:pt x="563" y="167063"/>
                  <a:pt x="0" y="149625"/>
                </a:cubicBezTo>
                <a:lnTo>
                  <a:pt x="0" y="144563"/>
                </a:lnTo>
                <a:cubicBezTo>
                  <a:pt x="1687" y="64688"/>
                  <a:pt x="66375" y="562"/>
                  <a:pt x="146250" y="0"/>
                </a:cubicBezTo>
                <a:close/>
              </a:path>
            </a:pathLst>
          </a:custGeom>
          <a:solidFill>
            <a:schemeClr val="bg1"/>
          </a:soli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Graphic 43" descr="Eye">
            <a:extLst>
              <a:ext uri="{FF2B5EF4-FFF2-40B4-BE49-F238E27FC236}">
                <a16:creationId xmlns:a16="http://schemas.microsoft.com/office/drawing/2014/main" id="{C9CBC8C0-218B-40C2-B042-BFCA4E08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58336" y="3455111"/>
            <a:ext cx="578282" cy="57828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FA7B93-4C8F-4010-8D9D-CB9FF63B3D20}"/>
              </a:ext>
            </a:extLst>
          </p:cNvPr>
          <p:cNvGrpSpPr/>
          <p:nvPr/>
        </p:nvGrpSpPr>
        <p:grpSpPr>
          <a:xfrm>
            <a:off x="2781711" y="674831"/>
            <a:ext cx="4765766" cy="775072"/>
            <a:chOff x="3784390" y="377466"/>
            <a:chExt cx="4765766" cy="77507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769D4E7-D224-46C8-B47A-9948519BACB9}"/>
                </a:ext>
              </a:extLst>
            </p:cNvPr>
            <p:cNvSpPr/>
            <p:nvPr userDrawn="1"/>
          </p:nvSpPr>
          <p:spPr>
            <a:xfrm>
              <a:off x="4733659" y="377466"/>
              <a:ext cx="2867228" cy="573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2A32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完成情况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99087CB-F912-4E8D-AFDB-28BC340FDAC5}"/>
                </a:ext>
              </a:extLst>
            </p:cNvPr>
            <p:cNvSpPr txBox="1"/>
            <p:nvPr/>
          </p:nvSpPr>
          <p:spPr>
            <a:xfrm>
              <a:off x="3784390" y="819755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Let us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show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you what we've done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8" name="Google Shape;388;p17">
            <a:extLst>
              <a:ext uri="{FF2B5EF4-FFF2-40B4-BE49-F238E27FC236}">
                <a16:creationId xmlns:a16="http://schemas.microsoft.com/office/drawing/2014/main" id="{D28596B2-552D-4F6F-9A29-96D40B4E947A}"/>
              </a:ext>
            </a:extLst>
          </p:cNvPr>
          <p:cNvSpPr/>
          <p:nvPr/>
        </p:nvSpPr>
        <p:spPr>
          <a:xfrm rot="10800000" flipH="1">
            <a:off x="2111349" y="1330618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" name="Google Shape;390;p17">
            <a:extLst>
              <a:ext uri="{FF2B5EF4-FFF2-40B4-BE49-F238E27FC236}">
                <a16:creationId xmlns:a16="http://schemas.microsoft.com/office/drawing/2014/main" id="{504DAB51-3C3A-441B-881D-9B115B65C73E}"/>
              </a:ext>
            </a:extLst>
          </p:cNvPr>
          <p:cNvSpPr/>
          <p:nvPr/>
        </p:nvSpPr>
        <p:spPr>
          <a:xfrm rot="10800000" flipH="1">
            <a:off x="2122811" y="-417442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56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7488527" y="1132331"/>
            <a:ext cx="2287685" cy="711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/>
          <p:cNvSpPr/>
          <p:nvPr/>
        </p:nvSpPr>
        <p:spPr>
          <a:xfrm rot="5400000">
            <a:off x="1330662" y="3704282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9011" y="3902314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5899" y="3894690"/>
            <a:ext cx="175098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8" name="Hexagon 7"/>
          <p:cNvSpPr/>
          <p:nvPr/>
        </p:nvSpPr>
        <p:spPr>
          <a:xfrm rot="5400000">
            <a:off x="883181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883181" y="5373785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90302" y="3967842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5400000">
            <a:off x="-141798" y="3086100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-152468" y="4849856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5400000">
            <a:off x="2986939" y="5067853"/>
            <a:ext cx="747887" cy="644730"/>
          </a:xfrm>
          <a:prstGeom prst="hexagon">
            <a:avLst>
              <a:gd name="adj" fmla="val 29933"/>
              <a:gd name="vf" fmla="val 115470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5400000">
            <a:off x="2419684" y="5731681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400000">
            <a:off x="3924908" y="3705889"/>
            <a:ext cx="2287685" cy="1972143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10800000">
            <a:off x="3925327" y="-491560"/>
            <a:ext cx="8900729" cy="2790366"/>
            <a:chOff x="-740364" y="4437124"/>
            <a:chExt cx="8900729" cy="2790366"/>
          </a:xfrm>
        </p:grpSpPr>
        <p:sp>
          <p:nvSpPr>
            <p:cNvPr id="19" name="Google Shape;388;p17"/>
            <p:cNvSpPr/>
            <p:nvPr/>
          </p:nvSpPr>
          <p:spPr>
            <a:xfrm flipH="1">
              <a:off x="771301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389;p17"/>
            <p:cNvSpPr/>
            <p:nvPr/>
          </p:nvSpPr>
          <p:spPr>
            <a:xfrm flipH="1">
              <a:off x="-225656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390;p17"/>
            <p:cNvSpPr/>
            <p:nvPr/>
          </p:nvSpPr>
          <p:spPr>
            <a:xfrm flipH="1">
              <a:off x="1252842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392;p17"/>
            <p:cNvSpPr/>
            <p:nvPr/>
          </p:nvSpPr>
          <p:spPr>
            <a:xfrm flipH="1">
              <a:off x="255884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394;p17"/>
            <p:cNvSpPr/>
            <p:nvPr/>
          </p:nvSpPr>
          <p:spPr>
            <a:xfrm flipH="1">
              <a:off x="-7403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388;p17"/>
            <p:cNvSpPr/>
            <p:nvPr/>
          </p:nvSpPr>
          <p:spPr>
            <a:xfrm flipH="1">
              <a:off x="2764537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389;p17"/>
            <p:cNvSpPr/>
            <p:nvPr/>
          </p:nvSpPr>
          <p:spPr>
            <a:xfrm flipH="1">
              <a:off x="1767580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390;p17"/>
            <p:cNvSpPr/>
            <p:nvPr/>
          </p:nvSpPr>
          <p:spPr>
            <a:xfrm flipH="1">
              <a:off x="4243006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392;p17"/>
            <p:cNvSpPr/>
            <p:nvPr/>
          </p:nvSpPr>
          <p:spPr>
            <a:xfrm flipH="1">
              <a:off x="3246048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394;p17"/>
            <p:cNvSpPr/>
            <p:nvPr/>
          </p:nvSpPr>
          <p:spPr>
            <a:xfrm flipH="1">
              <a:off x="2249800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390;p17"/>
            <p:cNvSpPr/>
            <p:nvPr/>
          </p:nvSpPr>
          <p:spPr>
            <a:xfrm flipH="1">
              <a:off x="7233170" y="61729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92;p17"/>
            <p:cNvSpPr/>
            <p:nvPr/>
          </p:nvSpPr>
          <p:spPr>
            <a:xfrm flipH="1">
              <a:off x="6236212" y="61709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94;p17"/>
            <p:cNvSpPr/>
            <p:nvPr/>
          </p:nvSpPr>
          <p:spPr>
            <a:xfrm flipH="1">
              <a:off x="5239964" y="61688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88;p17"/>
            <p:cNvSpPr/>
            <p:nvPr/>
          </p:nvSpPr>
          <p:spPr>
            <a:xfrm flipH="1">
              <a:off x="4757743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88;p17"/>
            <p:cNvSpPr/>
            <p:nvPr/>
          </p:nvSpPr>
          <p:spPr>
            <a:xfrm flipH="1">
              <a:off x="6750979" y="5308097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89;p17"/>
            <p:cNvSpPr/>
            <p:nvPr/>
          </p:nvSpPr>
          <p:spPr>
            <a:xfrm flipH="1">
              <a:off x="5754022" y="5306057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88;p17"/>
            <p:cNvSpPr/>
            <p:nvPr/>
          </p:nvSpPr>
          <p:spPr>
            <a:xfrm flipH="1">
              <a:off x="2281748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88;p17"/>
            <p:cNvSpPr/>
            <p:nvPr/>
          </p:nvSpPr>
          <p:spPr>
            <a:xfrm flipH="1">
              <a:off x="4274984" y="4439165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3278027" y="4437125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388;p17"/>
            <p:cNvSpPr/>
            <p:nvPr/>
          </p:nvSpPr>
          <p:spPr>
            <a:xfrm flipH="1">
              <a:off x="294286" y="4437124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643005" y="4114596"/>
            <a:ext cx="42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90000" pitchFamily="34" charset="-122"/>
                <a:ea typeface="思源黑体" panose="020B0500000000090000" pitchFamily="34" charset="-122"/>
                <a:cs typeface="Poppins" pitchFamily="2" charset="77"/>
              </a:rPr>
              <a:t>项目展示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90000" pitchFamily="34" charset="-122"/>
              <a:ea typeface="思源黑体" panose="020B0500000000090000" pitchFamily="34" charset="-122"/>
              <a:cs typeface="Poppins" pitchFamily="2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2195" y="4657044"/>
            <a:ext cx="36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Project presentation</a:t>
            </a:r>
          </a:p>
        </p:txBody>
      </p:sp>
      <p:sp>
        <p:nvSpPr>
          <p:cNvPr id="42" name="Google Shape;388;p17"/>
          <p:cNvSpPr/>
          <p:nvPr/>
        </p:nvSpPr>
        <p:spPr>
          <a:xfrm rot="10800000" flipH="1">
            <a:off x="938799" y="373292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3" name="Google Shape;390;p17"/>
          <p:cNvSpPr/>
          <p:nvPr/>
        </p:nvSpPr>
        <p:spPr>
          <a:xfrm rot="10800000" flipH="1">
            <a:off x="441649" y="-491559"/>
            <a:ext cx="927195" cy="1054512"/>
          </a:xfrm>
          <a:custGeom>
            <a:avLst/>
            <a:gdLst/>
            <a:ahLst/>
            <a:cxnLst/>
            <a:rect l="l" t="t" r="r" b="b"/>
            <a:pathLst>
              <a:path w="31366" h="35673" extrusionOk="0">
                <a:moveTo>
                  <a:pt x="15213" y="0"/>
                </a:moveTo>
                <a:lnTo>
                  <a:pt x="0" y="9348"/>
                </a:lnTo>
                <a:lnTo>
                  <a:pt x="481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7" y="8523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51" name="Group 50"/>
          <p:cNvGrpSpPr/>
          <p:nvPr/>
        </p:nvGrpSpPr>
        <p:grpSpPr>
          <a:xfrm>
            <a:off x="11306468" y="3882635"/>
            <a:ext cx="900000" cy="1618650"/>
            <a:chOff x="11277158" y="4020326"/>
            <a:chExt cx="900000" cy="1618650"/>
          </a:xfrm>
        </p:grpSpPr>
        <p:sp>
          <p:nvSpPr>
            <p:cNvPr id="44" name="Rectangle 43"/>
            <p:cNvSpPr/>
            <p:nvPr/>
          </p:nvSpPr>
          <p:spPr>
            <a:xfrm>
              <a:off x="11277158" y="402032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77158" y="438056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277158" y="473965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77158" y="5099891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277158" y="5458976"/>
              <a:ext cx="90000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82679" y="2903460"/>
            <a:ext cx="755294" cy="109488"/>
            <a:chOff x="5068749" y="3100669"/>
            <a:chExt cx="1443277" cy="209219"/>
          </a:xfrm>
          <a:noFill/>
        </p:grpSpPr>
        <p:sp>
          <p:nvSpPr>
            <p:cNvPr id="45" name="Hexagon 44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5280" y="2187276"/>
            <a:ext cx="755294" cy="109488"/>
            <a:chOff x="5068749" y="3100669"/>
            <a:chExt cx="1443277" cy="209219"/>
          </a:xfrm>
          <a:noFill/>
        </p:grpSpPr>
        <p:sp>
          <p:nvSpPr>
            <p:cNvPr id="62" name="Hexagon 61"/>
            <p:cNvSpPr/>
            <p:nvPr/>
          </p:nvSpPr>
          <p:spPr>
            <a:xfrm rot="5400000">
              <a:off x="5054321" y="3115097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5371438" y="3115100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5400000">
              <a:off x="5688554" y="3115099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5400000">
              <a:off x="6005671" y="3115102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6317241" y="3115098"/>
              <a:ext cx="209214" cy="180357"/>
            </a:xfrm>
            <a:prstGeom prst="hexagon">
              <a:avLst>
                <a:gd name="adj" fmla="val 29933"/>
                <a:gd name="vf" fmla="val 11547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388;p17">
            <a:extLst>
              <a:ext uri="{FF2B5EF4-FFF2-40B4-BE49-F238E27FC236}">
                <a16:creationId xmlns:a16="http://schemas.microsoft.com/office/drawing/2014/main" id="{472AF5D3-C6EE-4988-89D3-503CEB27BF3F}"/>
              </a:ext>
            </a:extLst>
          </p:cNvPr>
          <p:cNvSpPr/>
          <p:nvPr/>
        </p:nvSpPr>
        <p:spPr>
          <a:xfrm rot="10800000" flipH="1">
            <a:off x="2639010" y="1456039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1713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587256" y="-434343"/>
            <a:ext cx="2920401" cy="1921433"/>
            <a:chOff x="9965736" y="-434343"/>
            <a:chExt cx="2920401" cy="1921433"/>
          </a:xfrm>
        </p:grpSpPr>
        <p:sp>
          <p:nvSpPr>
            <p:cNvPr id="36" name="Google Shape;388;p17"/>
            <p:cNvSpPr/>
            <p:nvPr/>
          </p:nvSpPr>
          <p:spPr>
            <a:xfrm flipH="1">
              <a:off x="11477401" y="-432303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389;p17"/>
            <p:cNvSpPr/>
            <p:nvPr/>
          </p:nvSpPr>
          <p:spPr>
            <a:xfrm flipH="1">
              <a:off x="10480444" y="-434343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390;p17"/>
            <p:cNvSpPr/>
            <p:nvPr/>
          </p:nvSpPr>
          <p:spPr>
            <a:xfrm flipH="1">
              <a:off x="11958942" y="432578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392;p17"/>
            <p:cNvSpPr/>
            <p:nvPr/>
          </p:nvSpPr>
          <p:spPr>
            <a:xfrm flipH="1">
              <a:off x="10961984" y="430538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394;p17"/>
            <p:cNvSpPr/>
            <p:nvPr/>
          </p:nvSpPr>
          <p:spPr>
            <a:xfrm flipH="1">
              <a:off x="9965736" y="428498"/>
              <a:ext cx="927195" cy="1054541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Hexagon 13"/>
          <p:cNvSpPr/>
          <p:nvPr/>
        </p:nvSpPr>
        <p:spPr>
          <a:xfrm rot="7200000">
            <a:off x="6262838" y="4657090"/>
            <a:ext cx="5002368" cy="271457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Hexagon 25"/>
          <p:cNvSpPr/>
          <p:nvPr/>
        </p:nvSpPr>
        <p:spPr>
          <a:xfrm>
            <a:off x="6171126" y="5069792"/>
            <a:ext cx="4016174" cy="1252339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19521" y="5440684"/>
            <a:ext cx="311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Jinyi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 Ly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19521" y="5803520"/>
            <a:ext cx="311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itchFamily="2" charset="77"/>
                <a:ea typeface="等线" panose="02010600030101010101" pitchFamily="2" charset="-122"/>
                <a:cs typeface="+mn-cs"/>
              </a:rPr>
              <a:t>esigner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 pitchFamily="2" charset="77"/>
              <a:ea typeface="+mn-ea"/>
              <a:cs typeface="+mn-cs"/>
            </a:endParaRPr>
          </a:p>
        </p:txBody>
      </p:sp>
      <p:sp>
        <p:nvSpPr>
          <p:cNvPr id="11" name="Google Shape;388;p17"/>
          <p:cNvSpPr/>
          <p:nvPr/>
        </p:nvSpPr>
        <p:spPr>
          <a:xfrm flipH="1">
            <a:off x="10991681" y="2110005"/>
            <a:ext cx="927195" cy="1054541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392;p17"/>
          <p:cNvSpPr/>
          <p:nvPr/>
        </p:nvSpPr>
        <p:spPr>
          <a:xfrm flipH="1">
            <a:off x="10476264" y="2972846"/>
            <a:ext cx="927225" cy="1054541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agon 12"/>
          <p:cNvSpPr/>
          <p:nvPr/>
        </p:nvSpPr>
        <p:spPr>
          <a:xfrm rot="7200000">
            <a:off x="7128783" y="234612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/>
          <p:cNvSpPr/>
          <p:nvPr/>
        </p:nvSpPr>
        <p:spPr>
          <a:xfrm rot="7200000">
            <a:off x="7213945" y="2160187"/>
            <a:ext cx="4427678" cy="2402714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30403" y="-434342"/>
            <a:ext cx="1437633" cy="1923068"/>
            <a:chOff x="1615247" y="164413"/>
            <a:chExt cx="1437633" cy="1923068"/>
          </a:xfrm>
        </p:grpSpPr>
        <p:sp>
          <p:nvSpPr>
            <p:cNvPr id="18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Hexagon 40"/>
          <p:cNvSpPr/>
          <p:nvPr/>
        </p:nvSpPr>
        <p:spPr>
          <a:xfrm rot="5400000">
            <a:off x="4466353" y="-367817"/>
            <a:ext cx="1060704" cy="914400"/>
          </a:xfrm>
          <a:prstGeom prst="hexagon">
            <a:avLst>
              <a:gd name="adj" fmla="val 29933"/>
              <a:gd name="vf" fmla="val 11547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587256" y="3372709"/>
            <a:ext cx="1437633" cy="1923068"/>
            <a:chOff x="1615247" y="164413"/>
            <a:chExt cx="1437633" cy="1923068"/>
          </a:xfrm>
        </p:grpSpPr>
        <p:sp>
          <p:nvSpPr>
            <p:cNvPr id="43" name="Google Shape;392;p17"/>
            <p:cNvSpPr/>
            <p:nvPr/>
          </p:nvSpPr>
          <p:spPr>
            <a:xfrm flipV="1">
              <a:off x="2125655" y="1032940"/>
              <a:ext cx="927225" cy="1054541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391;p17"/>
            <p:cNvSpPr/>
            <p:nvPr/>
          </p:nvSpPr>
          <p:spPr>
            <a:xfrm flipV="1">
              <a:off x="1615247" y="164413"/>
              <a:ext cx="927195" cy="1054512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B9706C0-A452-4847-B270-7A1395E0D019}"/>
              </a:ext>
            </a:extLst>
          </p:cNvPr>
          <p:cNvGrpSpPr/>
          <p:nvPr/>
        </p:nvGrpSpPr>
        <p:grpSpPr>
          <a:xfrm>
            <a:off x="1828557" y="635008"/>
            <a:ext cx="6275866" cy="808491"/>
            <a:chOff x="3784390" y="358805"/>
            <a:chExt cx="4765766" cy="80849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3E6959C-97F3-492D-B266-FEF96D3D44F7}"/>
                </a:ext>
              </a:extLst>
            </p:cNvPr>
            <p:cNvSpPr/>
            <p:nvPr userDrawn="1"/>
          </p:nvSpPr>
          <p:spPr>
            <a:xfrm>
              <a:off x="4455200" y="358805"/>
              <a:ext cx="3424145" cy="56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A3246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单词学习界面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A3F3EDA-916B-489E-B9CF-FB14DB923565}"/>
                </a:ext>
              </a:extLst>
            </p:cNvPr>
            <p:cNvSpPr txBox="1"/>
            <p:nvPr/>
          </p:nvSpPr>
          <p:spPr>
            <a:xfrm>
              <a:off x="3784390" y="834513"/>
              <a:ext cx="4765766" cy="33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>
                    <a:outerShdw blurRad="127000" dist="38100" dir="2700000" algn="tl">
                      <a:srgbClr val="000000">
                        <a:alpha val="20000"/>
                      </a:srgbClr>
                    </a:outerShdw>
                  </a:effectLst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rPr>
                <a:t>UI of Words Learning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endParaRPr>
            </a:p>
          </p:txBody>
        </p:sp>
      </p:grpSp>
      <p:sp>
        <p:nvSpPr>
          <p:cNvPr id="48" name="Oval 61">
            <a:extLst>
              <a:ext uri="{FF2B5EF4-FFF2-40B4-BE49-F238E27FC236}">
                <a16:creationId xmlns:a16="http://schemas.microsoft.com/office/drawing/2014/main" id="{DB420A31-ACFA-4036-9C30-D9E8285F969C}"/>
              </a:ext>
            </a:extLst>
          </p:cNvPr>
          <p:cNvSpPr>
            <a:spLocks noChangeAspect="1"/>
          </p:cNvSpPr>
          <p:nvPr/>
        </p:nvSpPr>
        <p:spPr>
          <a:xfrm>
            <a:off x="1074871" y="2250057"/>
            <a:ext cx="806972" cy="8069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63">
            <a:extLst>
              <a:ext uri="{FF2B5EF4-FFF2-40B4-BE49-F238E27FC236}">
                <a16:creationId xmlns:a16="http://schemas.microsoft.com/office/drawing/2014/main" id="{3EA86A1A-F330-4AD3-B53D-972CE15D92F2}"/>
              </a:ext>
            </a:extLst>
          </p:cNvPr>
          <p:cNvSpPr txBox="1"/>
          <p:nvPr/>
        </p:nvSpPr>
        <p:spPr>
          <a:xfrm>
            <a:off x="1074871" y="2360658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41D956FA-D4D0-4B8E-A0FC-3646A0EB5E5B}"/>
              </a:ext>
            </a:extLst>
          </p:cNvPr>
          <p:cNvSpPr txBox="1"/>
          <p:nvPr/>
        </p:nvSpPr>
        <p:spPr>
          <a:xfrm>
            <a:off x="1136192" y="2360657"/>
            <a:ext cx="6843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01</a:t>
            </a:r>
          </a:p>
        </p:txBody>
      </p:sp>
      <p:sp>
        <p:nvSpPr>
          <p:cNvPr id="51" name="Oval 67">
            <a:extLst>
              <a:ext uri="{FF2B5EF4-FFF2-40B4-BE49-F238E27FC236}">
                <a16:creationId xmlns:a16="http://schemas.microsoft.com/office/drawing/2014/main" id="{C12F2F4A-F58E-472A-894B-4DA5954F7D8F}"/>
              </a:ext>
            </a:extLst>
          </p:cNvPr>
          <p:cNvSpPr>
            <a:spLocks noChangeAspect="1"/>
          </p:cNvSpPr>
          <p:nvPr/>
        </p:nvSpPr>
        <p:spPr>
          <a:xfrm>
            <a:off x="1238786" y="3716661"/>
            <a:ext cx="806972" cy="806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6F1F85C1-F25B-4016-A999-9CC781500D5E}"/>
              </a:ext>
            </a:extLst>
          </p:cNvPr>
          <p:cNvSpPr txBox="1"/>
          <p:nvPr/>
        </p:nvSpPr>
        <p:spPr>
          <a:xfrm>
            <a:off x="1167080" y="3827262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B4DE2FA6-31B8-4022-93CE-97885D82098E}"/>
              </a:ext>
            </a:extLst>
          </p:cNvPr>
          <p:cNvSpPr txBox="1"/>
          <p:nvPr/>
        </p:nvSpPr>
        <p:spPr>
          <a:xfrm>
            <a:off x="1238786" y="3827261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02</a:t>
            </a:r>
          </a:p>
        </p:txBody>
      </p:sp>
      <p:sp>
        <p:nvSpPr>
          <p:cNvPr id="54" name="Oval 62">
            <a:extLst>
              <a:ext uri="{FF2B5EF4-FFF2-40B4-BE49-F238E27FC236}">
                <a16:creationId xmlns:a16="http://schemas.microsoft.com/office/drawing/2014/main" id="{A2EF2003-4C7C-437A-A255-50B5D5A4CF9C}"/>
              </a:ext>
            </a:extLst>
          </p:cNvPr>
          <p:cNvSpPr>
            <a:spLocks noChangeAspect="1"/>
          </p:cNvSpPr>
          <p:nvPr/>
        </p:nvSpPr>
        <p:spPr>
          <a:xfrm>
            <a:off x="1454467" y="5440684"/>
            <a:ext cx="806972" cy="8069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DA82F11F-4F17-4630-B287-D75BB0F60E07}"/>
              </a:ext>
            </a:extLst>
          </p:cNvPr>
          <p:cNvSpPr txBox="1"/>
          <p:nvPr/>
        </p:nvSpPr>
        <p:spPr>
          <a:xfrm>
            <a:off x="1382761" y="5551285"/>
            <a:ext cx="9503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57150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03</a:t>
            </a:r>
          </a:p>
        </p:txBody>
      </p:sp>
      <p:sp>
        <p:nvSpPr>
          <p:cNvPr id="56" name="TextBox 66">
            <a:extLst>
              <a:ext uri="{FF2B5EF4-FFF2-40B4-BE49-F238E27FC236}">
                <a16:creationId xmlns:a16="http://schemas.microsoft.com/office/drawing/2014/main" id="{779E833F-729B-4AE2-984C-8DBE76A51110}"/>
              </a:ext>
            </a:extLst>
          </p:cNvPr>
          <p:cNvSpPr txBox="1"/>
          <p:nvPr/>
        </p:nvSpPr>
        <p:spPr>
          <a:xfrm>
            <a:off x="1454467" y="5551284"/>
            <a:ext cx="80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03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D32ABB06-E253-4EA5-85E2-8CDA1EFA2B68}"/>
              </a:ext>
            </a:extLst>
          </p:cNvPr>
          <p:cNvSpPr txBox="1"/>
          <p:nvPr/>
        </p:nvSpPr>
        <p:spPr>
          <a:xfrm>
            <a:off x="2084640" y="2371638"/>
            <a:ext cx="5025494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分为两个子窗体：新单词与复习。新单词界面将会展示用户勾选的新单词，复习界面将会根据遗忘程度，选择并展示复习的单词。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28EA83D1-2C72-42B0-A9D3-2F710E467988}"/>
              </a:ext>
            </a:extLst>
          </p:cNvPr>
          <p:cNvSpPr txBox="1"/>
          <p:nvPr/>
        </p:nvSpPr>
        <p:spPr>
          <a:xfrm>
            <a:off x="2085333" y="3801484"/>
            <a:ext cx="502549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每个单词在展示前先会隐藏例句以及释义，从而驱使用户回忆单词含义。点击界面后才会展示隐藏内容。在用户点击记得、模糊、忘记后会展示下一个单词，同时记录遗忘程度。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DDDC39D2-1565-4D9E-82DB-BAC41B5664DA}"/>
              </a:ext>
            </a:extLst>
          </p:cNvPr>
          <p:cNvSpPr txBox="1"/>
          <p:nvPr/>
        </p:nvSpPr>
        <p:spPr>
          <a:xfrm>
            <a:off x="2225264" y="5501184"/>
            <a:ext cx="50254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窗体的右侧都包含超链接栏。点击按钮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后可以查询对应词典。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9722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 animBg="1"/>
      <p:bldP spid="52" grpId="0"/>
      <p:bldP spid="53" grpId="0"/>
      <p:bldP spid="54" grpId="0" animBg="1"/>
      <p:bldP spid="56" grpId="0"/>
      <p:bldP spid="57" grpId="0"/>
      <p:bldP spid="58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Microsoft Windows NT 10.0"/>
  <p:tag name="AS_OS" val="Microsoft Windows NT 10.0"/>
  <p:tag name="AS_RELEASE_DATE" val="2013.12.17"/>
  <p:tag name="AS_TITLE" val="Spire.Presentation for .NET "/>
  <p:tag name="AS_VERSION" val="2.1.0.0"/>
</p:tagLst>
</file>

<file path=ppt/theme/theme1.xml><?xml version="1.0" encoding="utf-8"?>
<a:theme xmlns:a="http://schemas.openxmlformats.org/drawingml/2006/main" name="Office Theme">
  <a:themeElements>
    <a:clrScheme name="BeeBoss Colo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DE03"/>
      </a:accent1>
      <a:accent2>
        <a:srgbClr val="F8C803"/>
      </a:accent2>
      <a:accent3>
        <a:srgbClr val="FCB33A"/>
      </a:accent3>
      <a:accent4>
        <a:srgbClr val="985A12"/>
      </a:accent4>
      <a:accent5>
        <a:srgbClr val="6A4600"/>
      </a:accent5>
      <a:accent6>
        <a:srgbClr val="8867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Times New Roman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Times New Roman"/>
        <a:font script="Thai" typeface="Angsana New"/>
        <a:font script="Gujr" typeface="Shruti"/>
        <a:font script="Mlym" typeface="Kartika"/>
        <a:font script="Hant" typeface="新細明體"/>
        <a:font script="Hans" typeface="等线 Light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MoolBoran"/>
        <a:font script="Arab" typeface="Times New Roman"/>
        <a:font script="Geor" typeface="Sylfaen"/>
        <a:font script="Bugi" typeface="Leelawadee UI"/>
        <a:font script="Bopo" typeface="Microsoft JhengHei"/>
        <a:font script="Jpan" typeface="游ゴシック Light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ajorFont>
      <a:minorFont>
        <a:latin typeface="Calibri" panose="020F05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Arial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Arial"/>
        <a:font script="Thai" typeface="Cordia New"/>
        <a:font script="Gujr" typeface="Shruti"/>
        <a:font script="Mlym" typeface="Kartika"/>
        <a:font script="Hant" typeface="新細明體"/>
        <a:font script="Hans" typeface="等线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DaunPenh"/>
        <a:font script="Arab" typeface="Arial"/>
        <a:font script="Geor" typeface="Sylfaen"/>
        <a:font script="Bugi" typeface="Leelawadee UI"/>
        <a:font script="Bopo" typeface="Microsoft JhengHei"/>
        <a:font script="Jpan" typeface="游ゴシック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Times New Roman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Times New Roman"/>
        <a:font script="Thai" typeface="Angsana New"/>
        <a:font script="Gujr" typeface="Shruti"/>
        <a:font script="Mlym" typeface="Kartika"/>
        <a:font script="Hant" typeface="新細明體"/>
        <a:font script="Hans" typeface="等线 Light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MoolBoran"/>
        <a:font script="Arab" typeface="Times New Roman"/>
        <a:font script="Geor" typeface="Sylfaen"/>
        <a:font script="Bugi" typeface="Leelawadee UI"/>
        <a:font script="Bopo" typeface="Microsoft JhengHei"/>
        <a:font script="Jpan" typeface="游ゴシック Light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ajorFont>
      <a:minorFont>
        <a:latin typeface="Calibri" panose="020F05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Arial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Arial"/>
        <a:font script="Thai" typeface="Cordia New"/>
        <a:font script="Gujr" typeface="Shruti"/>
        <a:font script="Mlym" typeface="Kartika"/>
        <a:font script="Hant" typeface="新細明體"/>
        <a:font script="Hans" typeface="等线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DaunPenh"/>
        <a:font script="Arab" typeface="Arial"/>
        <a:font script="Geor" typeface="Sylfaen"/>
        <a:font script="Bugi" typeface="Leelawadee UI"/>
        <a:font script="Bopo" typeface="Microsoft JhengHei"/>
        <a:font script="Jpan" typeface="游ゴシック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Times New Roman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Times New Roman"/>
        <a:font script="Thai" typeface="Angsana New"/>
        <a:font script="Gujr" typeface="Shruti"/>
        <a:font script="Mlym" typeface="Kartika"/>
        <a:font script="Hant" typeface="新細明體"/>
        <a:font script="Hans" typeface="等线 Light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MoolBoran"/>
        <a:font script="Arab" typeface="Times New Roman"/>
        <a:font script="Geor" typeface="Sylfaen"/>
        <a:font script="Bugi" typeface="Leelawadee UI"/>
        <a:font script="Bopo" typeface="Microsoft JhengHei"/>
        <a:font script="Jpan" typeface="游ゴシック Light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ajorFont>
      <a:minorFont>
        <a:latin typeface="Calibri" panose="020F0502020204030204"/>
        <a:ea typeface=""/>
        <a:cs typeface=""/>
        <a:font script="Ethi" typeface="Nyala"/>
        <a:font script="Talu" typeface="Microsoft New Tai Lue"/>
        <a:font script="Olck" typeface="Nirmala UI"/>
        <a:font script="Yiii" typeface="Microsoft Yi Baiti"/>
        <a:font script="Uigh" typeface="Microsoft Uighur"/>
        <a:font script="Hebr" typeface="Arial"/>
        <a:font script="Tibt" typeface="Microsoft Himalaya"/>
        <a:font script="Telu" typeface="Gautami"/>
        <a:font script="Armn" typeface="Arial"/>
        <a:font script="Deva" typeface="Mangal"/>
        <a:font script="Guru" typeface="Raavi"/>
        <a:font script="Sinh" typeface="Iskoola Pota"/>
        <a:font script="Phag" typeface="Phagspa"/>
        <a:font script="Mymr" typeface="Myanmar Text"/>
        <a:font script="Tale" typeface="Microsoft Tai Le"/>
        <a:font script="Lisu" typeface="Segoe UI"/>
        <a:font script="Beng" typeface="Vrinda"/>
        <a:font script="Syrj" typeface="Estrangelo Edessa"/>
        <a:font script="Syre" typeface="Estrangelo Edessa"/>
        <a:font script="Syrc" typeface="Estrangelo Edessa"/>
        <a:font script="Cher" typeface="Plantagenet Cherokee"/>
        <a:font script="Viet" typeface="Arial"/>
        <a:font script="Thai" typeface="Cordia New"/>
        <a:font script="Gujr" typeface="Shruti"/>
        <a:font script="Mlym" typeface="Kartika"/>
        <a:font script="Hant" typeface="新細明體"/>
        <a:font script="Hans" typeface="等线"/>
        <a:font script="Java" typeface="Javanese Text"/>
        <a:font script="Thaa" typeface="MV Boli"/>
        <a:font script="Knda" typeface="Tunga"/>
        <a:font script="Laoo" typeface="DokChampa"/>
        <a:font script="Cans" typeface="Euphemia"/>
        <a:font script="Hang" typeface="맑은 고딕"/>
        <a:font script="Sora" typeface="Nirmala UI"/>
        <a:font script="Tfng" typeface="Ebrima"/>
        <a:font script="Khmr" typeface="DaunPenh"/>
        <a:font script="Arab" typeface="Arial"/>
        <a:font script="Geor" typeface="Sylfaen"/>
        <a:font script="Bugi" typeface="Leelawadee UI"/>
        <a:font script="Bopo" typeface="Microsoft JhengHei"/>
        <a:font script="Jpan" typeface="游ゴシック"/>
        <a:font script="Mong" typeface="Mongolian Baiti"/>
        <a:font script="Taml" typeface="Latha"/>
        <a:font script="Orya" typeface="Kalinga"/>
        <a:font script="Syrn" typeface="Estrangelo Edessa"/>
        <a:font script="Osma" typeface="Ebrima"/>
        <a:font script="Nkoo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1629</Words>
  <Application>Microsoft Office PowerPoint</Application>
  <PresentationFormat>宽屏</PresentationFormat>
  <Paragraphs>310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思源黑体</vt:lpstr>
      <vt:lpstr>Arial</vt:lpstr>
      <vt:lpstr>Calibri</vt:lpstr>
      <vt:lpstr>Calibri Light</vt:lpstr>
      <vt:lpstr>Cambria Math</vt:lpstr>
      <vt:lpstr>Nunito</vt:lpstr>
      <vt:lpstr>Open Sans</vt:lpstr>
      <vt:lpstr>Poppins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TMint Developer</dc:creator>
  <cp:lastModifiedBy>杨 一帆</cp:lastModifiedBy>
  <cp:revision>186</cp:revision>
  <dcterms:created xsi:type="dcterms:W3CDTF">2020-07-15T03:01:47Z</dcterms:created>
  <dcterms:modified xsi:type="dcterms:W3CDTF">2021-11-23T12:15:17Z</dcterms:modified>
</cp:coreProperties>
</file>